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309" r:id="rId2"/>
    <p:sldId id="324" r:id="rId3"/>
    <p:sldId id="16728" r:id="rId4"/>
    <p:sldId id="16729" r:id="rId5"/>
    <p:sldId id="16733" r:id="rId6"/>
    <p:sldId id="16732" r:id="rId7"/>
    <p:sldId id="16731" r:id="rId8"/>
    <p:sldId id="16730" r:id="rId9"/>
    <p:sldId id="16727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clqHDcdYxrz1asMABKGKQg==" hashData="elgmvvoPcbYGmU3A24OqB9eu+Kj2RzmlhJpKrmkBgF2E9gGJ2j5aRKADhlbaBj282lxD0FjSp1zwjqKvixtV9w=="/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7AB"/>
    <a:srgbClr val="2A94D0"/>
    <a:srgbClr val="00A6FF"/>
    <a:srgbClr val="FFFFFF"/>
    <a:srgbClr val="02509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68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829" y="5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5715EE6-D182-40DC-BC1B-77B0B436AD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459B6A6-D497-4279-BEE0-CF0F7D1FBF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97E0B-D6AD-4C5B-9F28-9149E59FC638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17DC229-B858-4BDE-A4C6-870E751129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3BC34D2-2CA8-4FB5-9F23-B22A5A6659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7E774-05BF-4CE1-A91F-6F8468DC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446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52761-AF62-4197-8F53-640C0EC523D0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15D30-74D7-4374-B560-19F4F368A5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1191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A2003C-7476-D4F3-DA1A-AE424C7E2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311E24-DF49-2553-3591-714690BA0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725C137-8629-F155-80E7-241575A0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5D7CA0B-647F-4AFF-919B-7D8A1253E13F}"/>
              </a:ext>
            </a:extLst>
          </p:cNvPr>
          <p:cNvSpPr/>
          <p:nvPr userDrawn="1"/>
        </p:nvSpPr>
        <p:spPr>
          <a:xfrm rot="19670772">
            <a:off x="817144" y="2125138"/>
            <a:ext cx="978893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>
                <a:ln w="0">
                  <a:noFill/>
                </a:ln>
                <a:solidFill>
                  <a:schemeClr val="accent6">
                    <a:lumMod val="75000"/>
                    <a:alpha val="37000"/>
                  </a:schemeClr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培 训 服 务 中 心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05930A31-F82E-468B-8A44-4FC9E5889B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72" y="6194742"/>
            <a:ext cx="1148824" cy="59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7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29AD95-8726-7A31-5409-CA203D27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EE5D0A6-0C5B-2DC0-A8A0-A4CF01A6A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AFF3D37-5988-80C0-5DF6-DD5B73A50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DE07682-B071-4F47-0B74-7B79CB4DD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B665C2-470C-EC8A-01F5-F8689A49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F1CD68-67C8-0E35-B10C-AA2EA768D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65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CFFCB4-DA72-FB8C-EC9F-62C2E81D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78D8D81-27E3-AD48-A7DD-26527E780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A326582-769C-6CFC-F359-848D64975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2B1BE1-6C14-9375-0633-BB529781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33D0DB-E0EE-F6F8-58D3-C941CB23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7034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9EFC2D5-C2D7-FE1E-CD06-4497758AC4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BDD247D-5C41-CADB-6152-DD5FCF60C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CDC46F-AB65-CE90-4E66-31800841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059333-6D1A-2F3A-7C4F-6FF8C7E8F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CA5A047-CEC0-6043-8128-E9D29534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73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E9F864-337A-9224-415E-6706FA351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F3023E-F60C-45BD-9A33-FDD899A4C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6ADA09-1A1B-F7A5-07C6-F369D4030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321E5C-DC79-CDD3-712E-87893E8C4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CBF09A-4518-D19F-B81C-095ACCEA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203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706C2C-23C4-6A30-6C5C-9EB7B361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83EFEAE-52F0-0ED5-1578-32671C350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98362E-27D6-6E95-1765-E1A890586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7E34E1-E1E5-9342-23F6-4BB105E4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C22E66-7803-66AE-9B80-3FF7D34A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88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D16B97-9A3D-A1EA-B738-430BB85A3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83F24E-D7A5-0E6A-5FDD-F49AF1A6F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D2F0E54-69CE-3C89-8C7B-4CB1A16EB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7631E4-A56A-5625-497C-52A9FDED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CEA288-C741-4D36-1B5F-B8009362E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987A5C1-FFD7-2DA4-AECF-104D7788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003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0FCCD4-382D-81C2-6AED-CA2734F24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B6E129A-E745-CF20-ED15-970E8B288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A3AF3A9-449C-45D0-2517-14C1B466F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802A3F6-3C0F-A1A0-D8FE-37C780343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A3A50E1-CA02-FE19-A2CF-6A2B2C969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8477E77-C0F5-1593-BE40-940C7B05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15D86E3-5882-0961-BD04-AE47DD368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A1D8BD4-91EC-FC64-D5AB-41F13505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435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08929C-BB79-AF4D-D766-2BC38FE13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86A627-16F1-60FC-5DD7-3DB347877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56B6FAF-78D5-24EC-86E8-04E66B932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5DEAA09-591D-1B82-F3E2-805FC925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8E4FF8F-7133-42C3-858C-0E0F2C969E1E}"/>
              </a:ext>
            </a:extLst>
          </p:cNvPr>
          <p:cNvSpPr/>
          <p:nvPr userDrawn="1"/>
        </p:nvSpPr>
        <p:spPr>
          <a:xfrm rot="19670772">
            <a:off x="817144" y="2125138"/>
            <a:ext cx="978893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>
                <a:ln w="0">
                  <a:noFill/>
                </a:ln>
                <a:solidFill>
                  <a:schemeClr val="accent6">
                    <a:lumMod val="75000"/>
                    <a:alpha val="37000"/>
                  </a:schemeClr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培 训 服 务 中 心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77BE5B8-EC13-4878-B413-2B0EB516CA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72" y="6194742"/>
            <a:ext cx="1148824" cy="59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4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底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8">
            <a:extLst>
              <a:ext uri="{FF2B5EF4-FFF2-40B4-BE49-F238E27FC236}">
                <a16:creationId xmlns:a16="http://schemas.microsoft.com/office/drawing/2014/main" id="{1B494280-CE6B-F11D-746B-1CEFEEA1A81A}"/>
              </a:ext>
            </a:extLst>
          </p:cNvPr>
          <p:cNvSpPr/>
          <p:nvPr userDrawn="1"/>
        </p:nvSpPr>
        <p:spPr>
          <a:xfrm>
            <a:off x="1" y="6545701"/>
            <a:ext cx="12192000" cy="339288"/>
          </a:xfrm>
          <a:prstGeom prst="rect">
            <a:avLst/>
          </a:prstGeom>
          <a:solidFill>
            <a:srgbClr val="FFFFFF"/>
          </a:solidFill>
          <a:ln w="12700">
            <a:noFill/>
            <a:miter lim="400000"/>
          </a:ln>
        </p:spPr>
        <p:txBody>
          <a:bodyPr lIns="0" tIns="0" rIns="0" bIns="0" anchor="ctr"/>
          <a:lstStyle/>
          <a:p>
            <a:pPr lvl="0" algn="ctr"/>
            <a:endParaRPr sz="18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529F733-A94B-45FA-A1A8-28A2C2AADABF}"/>
              </a:ext>
            </a:extLst>
          </p:cNvPr>
          <p:cNvSpPr/>
          <p:nvPr userDrawn="1"/>
        </p:nvSpPr>
        <p:spPr>
          <a:xfrm rot="19670772">
            <a:off x="817144" y="2125138"/>
            <a:ext cx="978893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8800" b="1" cap="none" spc="0" dirty="0">
                <a:ln w="0">
                  <a:noFill/>
                </a:ln>
                <a:solidFill>
                  <a:schemeClr val="accent6">
                    <a:lumMod val="75000"/>
                    <a:alpha val="37000"/>
                  </a:schemeClr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培 训 服 务 中 心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60B17A74-817C-4218-A53C-EA6921F0F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72" y="6194742"/>
            <a:ext cx="1148824" cy="59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83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BD32B9-1AA3-DE14-7069-1393F2564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B59A475-1FCA-626B-5298-9925DA95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8E5A691-8F31-3D19-DA4C-F2F27A9EE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501A73-AE9E-6A03-7360-E467B6FEA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669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91DCF9-9BC0-03CC-10FA-2045EC5C7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8440FD-FE78-26C5-F5C5-3AC7C13BE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9A18B3C-4A0E-E94D-225C-661D8FCC6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EE86825-F07A-4DF5-799E-E61E564D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A2E6BE-1666-B57F-31ED-9A9A25344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CEE79DF-4A6F-3830-3DCB-F3CF1E01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54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073D027-A9C9-9BDC-156D-754176E17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A70644-23AE-126C-9AED-4A1B020A4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24CCAC-7180-B8F1-5C15-085688EE9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07D1-1750-4FF6-8B49-F37CC7E446BF}" type="datetimeFigureOut">
              <a:rPr lang="zh-CN" altLang="en-US" smtClean="0"/>
              <a:t>2024/3/29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9A77B4-87D2-E4EE-D42D-74DE906FE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275FF9-9EEC-B38F-FEAF-8BD011EFA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33579-1293-4899-85AF-AA16E892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314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cology.com.cn/spa/document/index.jsp?id=3395473&amp;router=1#/main/document/detail?_key=rc5obe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cology.com.cn/spa/workflow/static4form/index.html?_rdm=1687226276402#/main/workflow/req?requestid=32263982&amp;preloadkey=1687226276402&amp;timestamp=1687226276402&amp;_key=srueyn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/>
        </p:nvGrpSpPr>
        <p:grpSpPr>
          <a:xfrm>
            <a:off x="9945995" y="-292249"/>
            <a:ext cx="1652810" cy="1607820"/>
            <a:chOff x="9784320" y="-304800"/>
            <a:chExt cx="1836000" cy="1786023"/>
          </a:xfrm>
        </p:grpSpPr>
        <p:sp>
          <p:nvSpPr>
            <p:cNvPr id="15" name="矩形: 圆角 14"/>
            <p:cNvSpPr/>
            <p:nvPr/>
          </p:nvSpPr>
          <p:spPr>
            <a:xfrm>
              <a:off x="9784320" y="-304800"/>
              <a:ext cx="1836000" cy="1786023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098" y="410126"/>
              <a:ext cx="1261744" cy="627975"/>
            </a:xfrm>
            <a:prstGeom prst="rect">
              <a:avLst/>
            </a:prstGeom>
          </p:spPr>
        </p:pic>
        <p:cxnSp>
          <p:nvCxnSpPr>
            <p:cNvPr id="20" name="直接连接符 19"/>
            <p:cNvCxnSpPr/>
            <p:nvPr/>
          </p:nvCxnSpPr>
          <p:spPr>
            <a:xfrm>
              <a:off x="9784320" y="1481223"/>
              <a:ext cx="1836000" cy="0"/>
            </a:xfrm>
            <a:prstGeom prst="line">
              <a:avLst/>
            </a:prstGeom>
            <a:ln w="38100">
              <a:solidFill>
                <a:srgbClr val="0254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2" descr="https://img0.baidu.com/it/u=2476305343,2195996327&amp;fm=253&amp;fmt=auto&amp;app=138&amp;f=JPEG?w=1327&amp;h=500">
            <a:extLst>
              <a:ext uri="{FF2B5EF4-FFF2-40B4-BE49-F238E27FC236}">
                <a16:creationId xmlns:a16="http://schemas.microsoft.com/office/drawing/2014/main" id="{CDCC4C96-5F2D-4126-AF9F-4859FC49FC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5" t="-112" r="10355"/>
          <a:stretch/>
        </p:blipFill>
        <p:spPr bwMode="auto">
          <a:xfrm>
            <a:off x="0" y="-7679"/>
            <a:ext cx="12192000" cy="686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26368F65-7D28-4380-BEEB-31577717C120}"/>
              </a:ext>
            </a:extLst>
          </p:cNvPr>
          <p:cNvSpPr/>
          <p:nvPr/>
        </p:nvSpPr>
        <p:spPr>
          <a:xfrm>
            <a:off x="0" y="1917600"/>
            <a:ext cx="12192000" cy="3022798"/>
          </a:xfrm>
          <a:prstGeom prst="rect">
            <a:avLst/>
          </a:prstGeom>
          <a:solidFill>
            <a:schemeClr val="bg2">
              <a:lumMod val="25000"/>
              <a:alpha val="3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lt1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A548A98-C18B-46C1-982A-ACEE46C5C743}"/>
              </a:ext>
            </a:extLst>
          </p:cNvPr>
          <p:cNvSpPr txBox="1"/>
          <p:nvPr/>
        </p:nvSpPr>
        <p:spPr>
          <a:xfrm>
            <a:off x="3058156" y="2655920"/>
            <a:ext cx="6075701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4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MySQL</a:t>
            </a:r>
            <a:r>
              <a:rPr kumimoji="1" lang="zh-CN" altLang="en-US" sz="4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基础运维培训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FDBD4F8-340B-45DC-8721-9E959C1380BB}"/>
              </a:ext>
            </a:extLst>
          </p:cNvPr>
          <p:cNvSpPr/>
          <p:nvPr/>
        </p:nvSpPr>
        <p:spPr>
          <a:xfrm>
            <a:off x="935421" y="3887838"/>
            <a:ext cx="10321155" cy="45719"/>
          </a:xfrm>
          <a:prstGeom prst="rect">
            <a:avLst/>
          </a:prstGeom>
          <a:solidFill>
            <a:schemeClr val="bg1">
              <a:lumMod val="8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079A9F1F-FDD4-43A5-A456-ADF75D9C967E}"/>
              </a:ext>
            </a:extLst>
          </p:cNvPr>
          <p:cNvGrpSpPr/>
          <p:nvPr/>
        </p:nvGrpSpPr>
        <p:grpSpPr>
          <a:xfrm>
            <a:off x="9967510" y="-7678"/>
            <a:ext cx="1652810" cy="1395512"/>
            <a:chOff x="9967510" y="-31531"/>
            <a:chExt cx="1652810" cy="1395512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6A46C4AF-7D75-4DAB-B2A6-04B1EC84F4F6}"/>
                </a:ext>
              </a:extLst>
            </p:cNvPr>
            <p:cNvSpPr/>
            <p:nvPr/>
          </p:nvSpPr>
          <p:spPr>
            <a:xfrm>
              <a:off x="9967510" y="-31531"/>
              <a:ext cx="1652810" cy="1395512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01518570-0221-4F21-9E58-4538AD2084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28375" y="399754"/>
              <a:ext cx="1135851" cy="565318"/>
            </a:xfrm>
            <a:prstGeom prst="rect">
              <a:avLst/>
            </a:prstGeom>
          </p:spPr>
        </p:pic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68A0F30F-6244-406D-8A6B-EC43D3234FA8}"/>
                </a:ext>
              </a:extLst>
            </p:cNvPr>
            <p:cNvCxnSpPr/>
            <p:nvPr/>
          </p:nvCxnSpPr>
          <p:spPr>
            <a:xfrm>
              <a:off x="9967510" y="1363981"/>
              <a:ext cx="1652810" cy="0"/>
            </a:xfrm>
            <a:prstGeom prst="line">
              <a:avLst/>
            </a:prstGeom>
            <a:ln w="38100">
              <a:solidFill>
                <a:srgbClr val="0254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文本框 24">
            <a:extLst>
              <a:ext uri="{FF2B5EF4-FFF2-40B4-BE49-F238E27FC236}">
                <a16:creationId xmlns:a16="http://schemas.microsoft.com/office/drawing/2014/main" id="{179DB1EE-CFF0-42C5-BFE5-E12A4177C7D2}"/>
              </a:ext>
            </a:extLst>
          </p:cNvPr>
          <p:cNvSpPr txBox="1"/>
          <p:nvPr/>
        </p:nvSpPr>
        <p:spPr>
          <a:xfrm>
            <a:off x="7736501" y="4232489"/>
            <a:ext cx="3883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华文行楷" panose="02010800040101010101" charset="-122"/>
              </a:rPr>
              <a:t>            泛微培训服务中心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451681B3-4B1F-405E-B0F4-6C1CE9DE9FC4}"/>
              </a:ext>
            </a:extLst>
          </p:cNvPr>
          <p:cNvSpPr txBox="1"/>
          <p:nvPr/>
        </p:nvSpPr>
        <p:spPr>
          <a:xfrm>
            <a:off x="1238992" y="4948076"/>
            <a:ext cx="28638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时长:  </a:t>
            </a:r>
            <a:r>
              <a:rPr lang="en-US" altLang="zh-CN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00</a:t>
            </a:r>
            <a:r>
              <a:rPr lang="zh-CN" altLang="en-US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:</a:t>
            </a:r>
            <a:r>
              <a:rPr lang="en-US" altLang="zh-CN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23'09</a:t>
            </a:r>
            <a:r>
              <a:rPr lang="zh-CN" altLang="en-US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''</a:t>
            </a:r>
          </a:p>
          <a:p>
            <a:r>
              <a:rPr lang="zh-CN" altLang="en-US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难度</a:t>
            </a:r>
            <a:r>
              <a:rPr lang="en-US" altLang="zh-CN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:★★</a:t>
            </a:r>
            <a:r>
              <a:rPr lang="en-US" altLang="zh-CN" sz="2400" b="1" dirty="0">
                <a:ln w="660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  <a:sym typeface="+mn-ea"/>
              </a:rPr>
              <a:t>★★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5">
            <a:extLst>
              <a:ext uri="{FF2B5EF4-FFF2-40B4-BE49-F238E27FC236}">
                <a16:creationId xmlns:a16="http://schemas.microsoft.com/office/drawing/2014/main" id="{9FFEDFDB-6583-46B3-A17D-85C0DACB42B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935419" y="1952656"/>
            <a:ext cx="4747542" cy="122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500" tIns="35100" rIns="67500" bIns="35100" anchor="ctr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zh-CN" altLang="en-US" b="1" dirty="0">
                <a:solidFill>
                  <a:schemeClr val="tx2"/>
                </a:solidFill>
                <a:latin typeface="+mn-lt"/>
                <a:ea typeface="+mn-ea"/>
                <a:sym typeface="+mn-lt"/>
              </a:rPr>
              <a:t>安装与使用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AAE7589-A20B-4DA7-B8CE-7BA85A35798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885288" y="1902778"/>
            <a:ext cx="695923" cy="12215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67500" tIns="35100" rIns="67500" bIns="35100" rtlCol="0" anchor="ctr" anchorCtr="0"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CN" dirty="0">
                <a:solidFill>
                  <a:schemeClr val="bg1"/>
                </a:solidFill>
                <a:sym typeface="+mn-lt"/>
              </a:rPr>
              <a:t>  01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3" name="TextBox 105">
            <a:extLst>
              <a:ext uri="{FF2B5EF4-FFF2-40B4-BE49-F238E27FC236}">
                <a16:creationId xmlns:a16="http://schemas.microsoft.com/office/drawing/2014/main" id="{97629E67-E1E1-4FCF-B303-E29FAF46B092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35419" y="2693949"/>
            <a:ext cx="4747542" cy="122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500" tIns="35100" rIns="67500" bIns="35100" anchor="ctr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zh-CN" altLang="en-US" b="1" dirty="0">
                <a:solidFill>
                  <a:schemeClr val="tx2"/>
                </a:solidFill>
                <a:latin typeface="+mn-lt"/>
                <a:ea typeface="+mn-ea"/>
                <a:sym typeface="+mn-lt"/>
              </a:rPr>
              <a:t>备份与恢复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CDD1A67-09D3-4343-96CC-6AE986769B2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885288" y="2644071"/>
            <a:ext cx="695923" cy="12215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67500" tIns="35100" rIns="67500" bIns="35100" rtlCol="0" anchor="ctr" anchorCtr="0"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CN" dirty="0">
                <a:solidFill>
                  <a:schemeClr val="bg1"/>
                </a:solidFill>
                <a:sym typeface="+mn-lt"/>
              </a:rPr>
              <a:t>  02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5" name="TextBox 105">
            <a:extLst>
              <a:ext uri="{FF2B5EF4-FFF2-40B4-BE49-F238E27FC236}">
                <a16:creationId xmlns:a16="http://schemas.microsoft.com/office/drawing/2014/main" id="{D390F798-D984-48A4-8A44-C2E68498390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935419" y="3435242"/>
            <a:ext cx="4747542" cy="122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500" tIns="35100" rIns="67500" bIns="35100" anchor="ctr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zh-CN" altLang="en-US" b="1" dirty="0">
                <a:solidFill>
                  <a:schemeClr val="tx2"/>
                </a:solidFill>
                <a:latin typeface="+mn-lt"/>
                <a:ea typeface="+mn-ea"/>
                <a:sym typeface="+mn-lt"/>
              </a:rPr>
              <a:t>资料库介绍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4D50A48C-4908-4BAA-941F-E0F766F7942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885288" y="3385364"/>
            <a:ext cx="695923" cy="12215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67500" tIns="35100" rIns="67500" bIns="35100" rtlCol="0" anchor="ctr" anchorCtr="0"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CN" dirty="0">
                <a:solidFill>
                  <a:schemeClr val="bg1"/>
                </a:solidFill>
                <a:sym typeface="+mn-lt"/>
              </a:rPr>
              <a:t>  03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7" name="TextBox 105">
            <a:extLst>
              <a:ext uri="{FF2B5EF4-FFF2-40B4-BE49-F238E27FC236}">
                <a16:creationId xmlns:a16="http://schemas.microsoft.com/office/drawing/2014/main" id="{D114E5D1-2C1C-4AC3-BBBF-87FAE1F04461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35419" y="4176536"/>
            <a:ext cx="4747542" cy="1221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500" tIns="35100" rIns="67500" bIns="35100" anchor="ctr" anchorCtr="0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zh-CN" altLang="en-US" b="1" dirty="0">
                <a:solidFill>
                  <a:schemeClr val="tx2"/>
                </a:solidFill>
                <a:latin typeface="+mn-lt"/>
                <a:ea typeface="+mn-ea"/>
                <a:sym typeface="+mn-lt"/>
              </a:rPr>
              <a:t>重要说明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53423809-D1AD-48F9-95DE-25326B2B9A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885288" y="4131782"/>
            <a:ext cx="695923" cy="122152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67500" tIns="35100" rIns="67500" bIns="35100" rtlCol="0" anchor="ctr" anchorCtr="0"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CN" dirty="0">
                <a:solidFill>
                  <a:schemeClr val="bg1"/>
                </a:solidFill>
                <a:sym typeface="+mn-lt"/>
              </a:rPr>
              <a:t>  04</a:t>
            </a:r>
            <a:endParaRPr lang="zh-CN" altLang="en-US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3EC03CF-7E08-4D50-89AD-C07E89BD498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141217" y="2860056"/>
            <a:ext cx="1292662" cy="761747"/>
          </a:xfrm>
          <a:prstGeom prst="rect">
            <a:avLst/>
          </a:prstGeom>
          <a:noFill/>
        </p:spPr>
        <p:txBody>
          <a:bodyPr wrap="square" lIns="67500" tIns="35100" rIns="67500" bIns="35100" rtlCol="0" anchor="ctr" anchorCtr="0">
            <a:normAutofit fontScale="85000" lnSpcReduction="20000"/>
          </a:bodyPr>
          <a:lstStyle/>
          <a:p>
            <a:pPr algn="ctr">
              <a:lnSpc>
                <a:spcPct val="140000"/>
              </a:lnSpc>
            </a:pPr>
            <a:r>
              <a:rPr lang="zh-CN" altLang="en-US" sz="45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目录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DB3AC1E-0807-4EED-9034-D5FF3201CCD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5833" y="3639654"/>
            <a:ext cx="1603430" cy="300079"/>
          </a:xfrm>
          <a:prstGeom prst="rect">
            <a:avLst/>
          </a:prstGeom>
          <a:noFill/>
        </p:spPr>
        <p:txBody>
          <a:bodyPr wrap="square" lIns="67500" tIns="35100" rIns="67500" bIns="35100" rtlCol="0" anchor="ctr" anchorCtr="0">
            <a:noAutofit/>
          </a:bodyPr>
          <a:lstStyle/>
          <a:p>
            <a:pPr algn="ctr">
              <a:lnSpc>
                <a:spcPct val="140000"/>
              </a:lnSpc>
            </a:pPr>
            <a:r>
              <a:rPr kumimoji="1" lang="en-US" altLang="zh-CN" sz="1400" b="1">
                <a:solidFill>
                  <a:schemeClr val="tx2"/>
                </a:solidFill>
                <a:sym typeface="+mn-lt"/>
              </a:rPr>
              <a:t>CONTENTS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1BF83124-8934-4602-88D3-5B33C5D149A1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1481308" y="2638939"/>
            <a:ext cx="2605088" cy="319088"/>
            <a:chOff x="4500563" y="1898650"/>
            <a:chExt cx="3473450" cy="425451"/>
          </a:xfrm>
          <a:solidFill>
            <a:schemeClr val="accent1"/>
          </a:solidFill>
        </p:grpSpPr>
        <p:sp>
          <p:nvSpPr>
            <p:cNvPr id="24" name="Oval 5">
              <a:extLst>
                <a:ext uri="{FF2B5EF4-FFF2-40B4-BE49-F238E27FC236}">
                  <a16:creationId xmlns:a16="http://schemas.microsoft.com/office/drawing/2014/main" id="{43875891-08A8-4155-A5C4-62A26F723215}"/>
                </a:ext>
              </a:extLst>
            </p:cNvPr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6192838" y="2190750"/>
              <a:ext cx="65088" cy="666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25" name="Oval 6">
              <a:extLst>
                <a:ext uri="{FF2B5EF4-FFF2-40B4-BE49-F238E27FC236}">
                  <a16:creationId xmlns:a16="http://schemas.microsoft.com/office/drawing/2014/main" id="{9FFA75D7-3C9E-4FE0-8D4E-686F25C3A6C7}"/>
                </a:ext>
              </a:extLst>
            </p:cNvPr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200776" y="2278063"/>
              <a:ext cx="49213" cy="46038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26" name="Oval 7">
              <a:extLst>
                <a:ext uri="{FF2B5EF4-FFF2-40B4-BE49-F238E27FC236}">
                  <a16:creationId xmlns:a16="http://schemas.microsoft.com/office/drawing/2014/main" id="{26A7BA50-EF3E-49AF-A5B8-4A495B211D06}"/>
                </a:ext>
              </a:extLst>
            </p:cNvPr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6200776" y="2120900"/>
              <a:ext cx="49213" cy="4762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27" name="Oval 8">
              <a:extLst>
                <a:ext uri="{FF2B5EF4-FFF2-40B4-BE49-F238E27FC236}">
                  <a16:creationId xmlns:a16="http://schemas.microsoft.com/office/drawing/2014/main" id="{2F1CC6CE-67F9-4A31-80DB-8C31F33610F5}"/>
                </a:ext>
              </a:extLst>
            </p:cNvPr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6203951" y="2062163"/>
              <a:ext cx="42863" cy="42863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EC3DBD3-BDE2-4E5B-B173-A3D95343C3D3}"/>
                </a:ext>
              </a:extLst>
            </p:cNvPr>
            <p:cNvSpPr/>
            <p:nvPr>
              <p:custDataLst>
                <p:tags r:id="rId40"/>
              </p:custDataLst>
            </p:nvPr>
          </p:nvSpPr>
          <p:spPr bwMode="auto">
            <a:xfrm>
              <a:off x="5945188" y="2001838"/>
              <a:ext cx="23813" cy="20638"/>
            </a:xfrm>
            <a:custGeom>
              <a:avLst/>
              <a:gdLst>
                <a:gd name="T0" fmla="*/ 2 w 8"/>
                <a:gd name="T1" fmla="*/ 6 h 7"/>
                <a:gd name="T2" fmla="*/ 7 w 8"/>
                <a:gd name="T3" fmla="*/ 6 h 7"/>
                <a:gd name="T4" fmla="*/ 6 w 8"/>
                <a:gd name="T5" fmla="*/ 1 h 7"/>
                <a:gd name="T6" fmla="*/ 2 w 8"/>
                <a:gd name="T7" fmla="*/ 1 h 7"/>
                <a:gd name="T8" fmla="*/ 2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2" y="6"/>
                  </a:moveTo>
                  <a:cubicBezTo>
                    <a:pt x="3" y="7"/>
                    <a:pt x="5" y="7"/>
                    <a:pt x="7" y="6"/>
                  </a:cubicBezTo>
                  <a:cubicBezTo>
                    <a:pt x="8" y="4"/>
                    <a:pt x="8" y="2"/>
                    <a:pt x="6" y="1"/>
                  </a:cubicBezTo>
                  <a:cubicBezTo>
                    <a:pt x="5" y="0"/>
                    <a:pt x="3" y="0"/>
                    <a:pt x="2" y="1"/>
                  </a:cubicBezTo>
                  <a:cubicBezTo>
                    <a:pt x="0" y="3"/>
                    <a:pt x="1" y="5"/>
                    <a:pt x="2" y="6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0F7FA69C-D9CD-4C9E-AC14-0A410BD00DE4}"/>
                </a:ext>
              </a:extLst>
            </p:cNvPr>
            <p:cNvSpPr/>
            <p:nvPr>
              <p:custDataLst>
                <p:tags r:id="rId41"/>
              </p:custDataLst>
            </p:nvPr>
          </p:nvSpPr>
          <p:spPr bwMode="auto">
            <a:xfrm>
              <a:off x="5983288" y="1968500"/>
              <a:ext cx="30163" cy="30163"/>
            </a:xfrm>
            <a:custGeom>
              <a:avLst/>
              <a:gdLst>
                <a:gd name="T0" fmla="*/ 2 w 10"/>
                <a:gd name="T1" fmla="*/ 8 h 10"/>
                <a:gd name="T2" fmla="*/ 8 w 10"/>
                <a:gd name="T3" fmla="*/ 8 h 10"/>
                <a:gd name="T4" fmla="*/ 8 w 10"/>
                <a:gd name="T5" fmla="*/ 1 h 10"/>
                <a:gd name="T6" fmla="*/ 2 w 10"/>
                <a:gd name="T7" fmla="*/ 2 h 10"/>
                <a:gd name="T8" fmla="*/ 2 w 10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2" y="8"/>
                  </a:moveTo>
                  <a:cubicBezTo>
                    <a:pt x="4" y="10"/>
                    <a:pt x="7" y="10"/>
                    <a:pt x="8" y="8"/>
                  </a:cubicBezTo>
                  <a:cubicBezTo>
                    <a:pt x="10" y="6"/>
                    <a:pt x="10" y="3"/>
                    <a:pt x="8" y="1"/>
                  </a:cubicBezTo>
                  <a:cubicBezTo>
                    <a:pt x="6" y="0"/>
                    <a:pt x="3" y="0"/>
                    <a:pt x="2" y="2"/>
                  </a:cubicBezTo>
                  <a:cubicBezTo>
                    <a:pt x="0" y="3"/>
                    <a:pt x="0" y="6"/>
                    <a:pt x="2" y="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A8729C72-79EE-4635-A503-25B4D4479DF0}"/>
                </a:ext>
              </a:extLst>
            </p:cNvPr>
            <p:cNvSpPr/>
            <p:nvPr>
              <p:custDataLst>
                <p:tags r:id="rId42"/>
              </p:custDataLst>
            </p:nvPr>
          </p:nvSpPr>
          <p:spPr bwMode="auto">
            <a:xfrm>
              <a:off x="6030913" y="1938338"/>
              <a:ext cx="42863" cy="39688"/>
            </a:xfrm>
            <a:custGeom>
              <a:avLst/>
              <a:gdLst>
                <a:gd name="T0" fmla="*/ 3 w 14"/>
                <a:gd name="T1" fmla="*/ 11 h 13"/>
                <a:gd name="T2" fmla="*/ 11 w 14"/>
                <a:gd name="T3" fmla="*/ 10 h 13"/>
                <a:gd name="T4" fmla="*/ 11 w 14"/>
                <a:gd name="T5" fmla="*/ 2 h 13"/>
                <a:gd name="T6" fmla="*/ 3 w 14"/>
                <a:gd name="T7" fmla="*/ 2 h 13"/>
                <a:gd name="T8" fmla="*/ 3 w 14"/>
                <a:gd name="T9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3" y="11"/>
                  </a:moveTo>
                  <a:cubicBezTo>
                    <a:pt x="6" y="13"/>
                    <a:pt x="9" y="13"/>
                    <a:pt x="11" y="10"/>
                  </a:cubicBezTo>
                  <a:cubicBezTo>
                    <a:pt x="14" y="8"/>
                    <a:pt x="13" y="4"/>
                    <a:pt x="11" y="2"/>
                  </a:cubicBezTo>
                  <a:cubicBezTo>
                    <a:pt x="8" y="0"/>
                    <a:pt x="5" y="0"/>
                    <a:pt x="3" y="2"/>
                  </a:cubicBezTo>
                  <a:cubicBezTo>
                    <a:pt x="0" y="5"/>
                    <a:pt x="1" y="9"/>
                    <a:pt x="3" y="1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86218C-BA7F-4130-A9D7-3393A0D66B0E}"/>
                </a:ext>
              </a:extLst>
            </p:cNvPr>
            <p:cNvSpPr/>
            <p:nvPr>
              <p:custDataLst>
                <p:tags r:id="rId43"/>
              </p:custDataLst>
            </p:nvPr>
          </p:nvSpPr>
          <p:spPr bwMode="auto">
            <a:xfrm>
              <a:off x="6264276" y="1901825"/>
              <a:ext cx="107950" cy="173038"/>
            </a:xfrm>
            <a:custGeom>
              <a:avLst/>
              <a:gdLst>
                <a:gd name="T0" fmla="*/ 0 w 36"/>
                <a:gd name="T1" fmla="*/ 57 h 57"/>
                <a:gd name="T2" fmla="*/ 13 w 36"/>
                <a:gd name="T3" fmla="*/ 24 h 57"/>
                <a:gd name="T4" fmla="*/ 32 w 36"/>
                <a:gd name="T5" fmla="*/ 14 h 57"/>
                <a:gd name="T6" fmla="*/ 0 w 36"/>
                <a:gd name="T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57">
                  <a:moveTo>
                    <a:pt x="0" y="57"/>
                  </a:moveTo>
                  <a:cubicBezTo>
                    <a:pt x="0" y="57"/>
                    <a:pt x="12" y="37"/>
                    <a:pt x="13" y="24"/>
                  </a:cubicBezTo>
                  <a:cubicBezTo>
                    <a:pt x="14" y="11"/>
                    <a:pt x="27" y="0"/>
                    <a:pt x="32" y="14"/>
                  </a:cubicBezTo>
                  <a:cubicBezTo>
                    <a:pt x="36" y="26"/>
                    <a:pt x="5" y="52"/>
                    <a:pt x="0" y="5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903F0C64-77EC-40A8-9862-F163F7661D18}"/>
                </a:ext>
              </a:extLst>
            </p:cNvPr>
            <p:cNvSpPr/>
            <p:nvPr>
              <p:custDataLst>
                <p:tags r:id="rId44"/>
              </p:custDataLst>
            </p:nvPr>
          </p:nvSpPr>
          <p:spPr bwMode="auto">
            <a:xfrm>
              <a:off x="6088063" y="1901825"/>
              <a:ext cx="104775" cy="173038"/>
            </a:xfrm>
            <a:custGeom>
              <a:avLst/>
              <a:gdLst>
                <a:gd name="T0" fmla="*/ 35 w 35"/>
                <a:gd name="T1" fmla="*/ 57 h 57"/>
                <a:gd name="T2" fmla="*/ 22 w 35"/>
                <a:gd name="T3" fmla="*/ 24 h 57"/>
                <a:gd name="T4" fmla="*/ 4 w 35"/>
                <a:gd name="T5" fmla="*/ 14 h 57"/>
                <a:gd name="T6" fmla="*/ 35 w 35"/>
                <a:gd name="T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57">
                  <a:moveTo>
                    <a:pt x="35" y="57"/>
                  </a:moveTo>
                  <a:cubicBezTo>
                    <a:pt x="35" y="57"/>
                    <a:pt x="24" y="37"/>
                    <a:pt x="22" y="24"/>
                  </a:cubicBezTo>
                  <a:cubicBezTo>
                    <a:pt x="21" y="11"/>
                    <a:pt x="8" y="0"/>
                    <a:pt x="4" y="14"/>
                  </a:cubicBezTo>
                  <a:cubicBezTo>
                    <a:pt x="0" y="26"/>
                    <a:pt x="31" y="52"/>
                    <a:pt x="35" y="5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3" name="Freeform 14">
              <a:extLst>
                <a:ext uri="{FF2B5EF4-FFF2-40B4-BE49-F238E27FC236}">
                  <a16:creationId xmlns:a16="http://schemas.microsoft.com/office/drawing/2014/main" id="{262DFD95-F2B2-46FF-83AD-F2E180C1B865}"/>
                </a:ext>
              </a:extLst>
            </p:cNvPr>
            <p:cNvSpPr/>
            <p:nvPr>
              <p:custDataLst>
                <p:tags r:id="rId45"/>
              </p:custDataLst>
            </p:nvPr>
          </p:nvSpPr>
          <p:spPr bwMode="auto">
            <a:xfrm>
              <a:off x="6494463" y="2001838"/>
              <a:ext cx="23813" cy="20638"/>
            </a:xfrm>
            <a:custGeom>
              <a:avLst/>
              <a:gdLst>
                <a:gd name="T0" fmla="*/ 6 w 8"/>
                <a:gd name="T1" fmla="*/ 6 h 7"/>
                <a:gd name="T2" fmla="*/ 1 w 8"/>
                <a:gd name="T3" fmla="*/ 6 h 7"/>
                <a:gd name="T4" fmla="*/ 2 w 8"/>
                <a:gd name="T5" fmla="*/ 1 h 7"/>
                <a:gd name="T6" fmla="*/ 6 w 8"/>
                <a:gd name="T7" fmla="*/ 1 h 7"/>
                <a:gd name="T8" fmla="*/ 6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6" y="6"/>
                  </a:moveTo>
                  <a:cubicBezTo>
                    <a:pt x="5" y="7"/>
                    <a:pt x="3" y="7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" y="3"/>
                    <a:pt x="7" y="5"/>
                    <a:pt x="6" y="6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4" name="Freeform 15">
              <a:extLst>
                <a:ext uri="{FF2B5EF4-FFF2-40B4-BE49-F238E27FC236}">
                  <a16:creationId xmlns:a16="http://schemas.microsoft.com/office/drawing/2014/main" id="{5902C860-0D44-46D0-9E24-B36F073EF1FF}"/>
                </a:ext>
              </a:extLst>
            </p:cNvPr>
            <p:cNvSpPr/>
            <p:nvPr>
              <p:custDataLst>
                <p:tags r:id="rId46"/>
              </p:custDataLst>
            </p:nvPr>
          </p:nvSpPr>
          <p:spPr bwMode="auto">
            <a:xfrm>
              <a:off x="6450013" y="1968500"/>
              <a:ext cx="30163" cy="30163"/>
            </a:xfrm>
            <a:custGeom>
              <a:avLst/>
              <a:gdLst>
                <a:gd name="T0" fmla="*/ 8 w 10"/>
                <a:gd name="T1" fmla="*/ 8 h 10"/>
                <a:gd name="T2" fmla="*/ 1 w 10"/>
                <a:gd name="T3" fmla="*/ 8 h 10"/>
                <a:gd name="T4" fmla="*/ 2 w 10"/>
                <a:gd name="T5" fmla="*/ 1 h 10"/>
                <a:gd name="T6" fmla="*/ 8 w 10"/>
                <a:gd name="T7" fmla="*/ 2 h 10"/>
                <a:gd name="T8" fmla="*/ 8 w 10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8"/>
                  </a:moveTo>
                  <a:cubicBezTo>
                    <a:pt x="6" y="10"/>
                    <a:pt x="3" y="10"/>
                    <a:pt x="1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0" y="3"/>
                    <a:pt x="10" y="6"/>
                    <a:pt x="8" y="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5" name="Freeform 16">
              <a:extLst>
                <a:ext uri="{FF2B5EF4-FFF2-40B4-BE49-F238E27FC236}">
                  <a16:creationId xmlns:a16="http://schemas.microsoft.com/office/drawing/2014/main" id="{0BB12624-DCEE-4817-8576-42E6E640E011}"/>
                </a:ext>
              </a:extLst>
            </p:cNvPr>
            <p:cNvSpPr/>
            <p:nvPr>
              <p:custDataLst>
                <p:tags r:id="rId47"/>
              </p:custDataLst>
            </p:nvPr>
          </p:nvSpPr>
          <p:spPr bwMode="auto">
            <a:xfrm>
              <a:off x="6389688" y="1938338"/>
              <a:ext cx="41275" cy="39688"/>
            </a:xfrm>
            <a:custGeom>
              <a:avLst/>
              <a:gdLst>
                <a:gd name="T0" fmla="*/ 11 w 14"/>
                <a:gd name="T1" fmla="*/ 11 h 13"/>
                <a:gd name="T2" fmla="*/ 2 w 14"/>
                <a:gd name="T3" fmla="*/ 10 h 13"/>
                <a:gd name="T4" fmla="*/ 3 w 14"/>
                <a:gd name="T5" fmla="*/ 2 h 13"/>
                <a:gd name="T6" fmla="*/ 11 w 14"/>
                <a:gd name="T7" fmla="*/ 2 h 13"/>
                <a:gd name="T8" fmla="*/ 11 w 14"/>
                <a:gd name="T9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1" y="11"/>
                  </a:moveTo>
                  <a:cubicBezTo>
                    <a:pt x="8" y="13"/>
                    <a:pt x="5" y="13"/>
                    <a:pt x="2" y="10"/>
                  </a:cubicBezTo>
                  <a:cubicBezTo>
                    <a:pt x="0" y="8"/>
                    <a:pt x="1" y="4"/>
                    <a:pt x="3" y="2"/>
                  </a:cubicBezTo>
                  <a:cubicBezTo>
                    <a:pt x="6" y="0"/>
                    <a:pt x="9" y="0"/>
                    <a:pt x="11" y="2"/>
                  </a:cubicBezTo>
                  <a:cubicBezTo>
                    <a:pt x="14" y="5"/>
                    <a:pt x="13" y="9"/>
                    <a:pt x="11" y="1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2A91A918-88C5-4605-9EAD-ED429A2E6A4E}"/>
                </a:ext>
              </a:extLst>
            </p:cNvPr>
            <p:cNvSpPr/>
            <p:nvPr>
              <p:custDataLst>
                <p:tags r:id="rId48"/>
              </p:custDataLst>
            </p:nvPr>
          </p:nvSpPr>
          <p:spPr bwMode="auto">
            <a:xfrm>
              <a:off x="6180138" y="1898650"/>
              <a:ext cx="90488" cy="139700"/>
            </a:xfrm>
            <a:custGeom>
              <a:avLst/>
              <a:gdLst>
                <a:gd name="T0" fmla="*/ 25 w 30"/>
                <a:gd name="T1" fmla="*/ 27 h 46"/>
                <a:gd name="T2" fmla="*/ 30 w 30"/>
                <a:gd name="T3" fmla="*/ 16 h 46"/>
                <a:gd name="T4" fmla="*/ 15 w 30"/>
                <a:gd name="T5" fmla="*/ 0 h 46"/>
                <a:gd name="T6" fmla="*/ 0 w 30"/>
                <a:gd name="T7" fmla="*/ 16 h 46"/>
                <a:gd name="T8" fmla="*/ 5 w 30"/>
                <a:gd name="T9" fmla="*/ 27 h 46"/>
                <a:gd name="T10" fmla="*/ 3 w 30"/>
                <a:gd name="T11" fmla="*/ 34 h 46"/>
                <a:gd name="T12" fmla="*/ 15 w 30"/>
                <a:gd name="T13" fmla="*/ 46 h 46"/>
                <a:gd name="T14" fmla="*/ 27 w 30"/>
                <a:gd name="T15" fmla="*/ 34 h 46"/>
                <a:gd name="T16" fmla="*/ 25 w 30"/>
                <a:gd name="T17" fmla="*/ 27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46">
                  <a:moveTo>
                    <a:pt x="25" y="27"/>
                  </a:moveTo>
                  <a:cubicBezTo>
                    <a:pt x="28" y="24"/>
                    <a:pt x="30" y="20"/>
                    <a:pt x="30" y="16"/>
                  </a:cubicBezTo>
                  <a:cubicBezTo>
                    <a:pt x="30" y="7"/>
                    <a:pt x="23" y="0"/>
                    <a:pt x="15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4" y="29"/>
                    <a:pt x="3" y="31"/>
                    <a:pt x="3" y="34"/>
                  </a:cubicBezTo>
                  <a:cubicBezTo>
                    <a:pt x="3" y="41"/>
                    <a:pt x="8" y="46"/>
                    <a:pt x="15" y="46"/>
                  </a:cubicBezTo>
                  <a:cubicBezTo>
                    <a:pt x="22" y="46"/>
                    <a:pt x="27" y="41"/>
                    <a:pt x="27" y="34"/>
                  </a:cubicBezTo>
                  <a:cubicBezTo>
                    <a:pt x="27" y="31"/>
                    <a:pt x="26" y="29"/>
                    <a:pt x="25" y="2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1" name="Line 18">
              <a:extLst>
                <a:ext uri="{FF2B5EF4-FFF2-40B4-BE49-F238E27FC236}">
                  <a16:creationId xmlns:a16="http://schemas.microsoft.com/office/drawing/2014/main" id="{70725A25-28C2-4A65-AB52-6316406842E3}"/>
                </a:ext>
              </a:extLst>
            </p:cNvPr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>
              <a:off x="6867526" y="2174875"/>
              <a:ext cx="1062038" cy="0"/>
            </a:xfrm>
            <a:prstGeom prst="line">
              <a:avLst/>
            </a:prstGeom>
            <a:grpFill/>
            <a:ln w="12700" cap="flat">
              <a:solidFill>
                <a:schemeClr val="accent1"/>
              </a:solidFill>
              <a:prstDash val="solid"/>
              <a:miter lim="800000"/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2" name="Oval 19">
              <a:extLst>
                <a:ext uri="{FF2B5EF4-FFF2-40B4-BE49-F238E27FC236}">
                  <a16:creationId xmlns:a16="http://schemas.microsoft.com/office/drawing/2014/main" id="{32342E01-3053-4CBB-8428-01842EF5F8AE}"/>
                </a:ext>
              </a:extLst>
            </p:cNvPr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7885113" y="2128838"/>
              <a:ext cx="88900" cy="920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4" name="Line 20">
              <a:extLst>
                <a:ext uri="{FF2B5EF4-FFF2-40B4-BE49-F238E27FC236}">
                  <a16:creationId xmlns:a16="http://schemas.microsoft.com/office/drawing/2014/main" id="{13557735-EB55-4333-9CCE-8447A081D757}"/>
                </a:ext>
              </a:extLst>
            </p:cNvPr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H="1">
              <a:off x="4543426" y="2174875"/>
              <a:ext cx="1060450" cy="0"/>
            </a:xfrm>
            <a:prstGeom prst="line">
              <a:avLst/>
            </a:prstGeom>
            <a:grpFill/>
            <a:ln w="12700" cap="flat">
              <a:solidFill>
                <a:schemeClr val="accent1"/>
              </a:solidFill>
              <a:prstDash val="solid"/>
              <a:miter lim="800000"/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5" name="Oval 21">
              <a:extLst>
                <a:ext uri="{FF2B5EF4-FFF2-40B4-BE49-F238E27FC236}">
                  <a16:creationId xmlns:a16="http://schemas.microsoft.com/office/drawing/2014/main" id="{4B59A587-E6ED-4909-B4AA-24A84F77C993}"/>
                </a:ext>
              </a:extLst>
            </p:cNvPr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500563" y="2128838"/>
              <a:ext cx="90488" cy="920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6" name="Freeform 22">
              <a:extLst>
                <a:ext uri="{FF2B5EF4-FFF2-40B4-BE49-F238E27FC236}">
                  <a16:creationId xmlns:a16="http://schemas.microsoft.com/office/drawing/2014/main" id="{9BDBB127-7181-4B75-AC87-1BBE08B1B91D}"/>
                </a:ext>
              </a:extLst>
            </p:cNvPr>
            <p:cNvSpPr/>
            <p:nvPr>
              <p:custDataLst>
                <p:tags r:id="rId53"/>
              </p:custDataLst>
            </p:nvPr>
          </p:nvSpPr>
          <p:spPr bwMode="auto">
            <a:xfrm>
              <a:off x="5953126" y="2062163"/>
              <a:ext cx="247650" cy="234950"/>
            </a:xfrm>
            <a:custGeom>
              <a:avLst/>
              <a:gdLst>
                <a:gd name="T0" fmla="*/ 61 w 83"/>
                <a:gd name="T1" fmla="*/ 69 h 77"/>
                <a:gd name="T2" fmla="*/ 46 w 83"/>
                <a:gd name="T3" fmla="*/ 53 h 77"/>
                <a:gd name="T4" fmla="*/ 47 w 83"/>
                <a:gd name="T5" fmla="*/ 45 h 77"/>
                <a:gd name="T6" fmla="*/ 35 w 83"/>
                <a:gd name="T7" fmla="*/ 50 h 77"/>
                <a:gd name="T8" fmla="*/ 52 w 83"/>
                <a:gd name="T9" fmla="*/ 69 h 77"/>
                <a:gd name="T10" fmla="*/ 21 w 83"/>
                <a:gd name="T11" fmla="*/ 54 h 77"/>
                <a:gd name="T12" fmla="*/ 20 w 83"/>
                <a:gd name="T13" fmla="*/ 19 h 77"/>
                <a:gd name="T14" fmla="*/ 34 w 83"/>
                <a:gd name="T15" fmla="*/ 19 h 77"/>
                <a:gd name="T16" fmla="*/ 24 w 83"/>
                <a:gd name="T17" fmla="*/ 1 h 77"/>
                <a:gd name="T18" fmla="*/ 8 w 83"/>
                <a:gd name="T19" fmla="*/ 44 h 77"/>
                <a:gd name="T20" fmla="*/ 26 w 83"/>
                <a:gd name="T21" fmla="*/ 67 h 77"/>
                <a:gd name="T22" fmla="*/ 83 w 83"/>
                <a:gd name="T23" fmla="*/ 58 h 77"/>
                <a:gd name="T24" fmla="*/ 61 w 83"/>
                <a:gd name="T25" fmla="*/ 6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77">
                  <a:moveTo>
                    <a:pt x="61" y="69"/>
                  </a:moveTo>
                  <a:cubicBezTo>
                    <a:pt x="47" y="68"/>
                    <a:pt x="46" y="53"/>
                    <a:pt x="46" y="53"/>
                  </a:cubicBezTo>
                  <a:cubicBezTo>
                    <a:pt x="46" y="53"/>
                    <a:pt x="49" y="49"/>
                    <a:pt x="47" y="45"/>
                  </a:cubicBezTo>
                  <a:cubicBezTo>
                    <a:pt x="44" y="41"/>
                    <a:pt x="36" y="41"/>
                    <a:pt x="35" y="50"/>
                  </a:cubicBezTo>
                  <a:cubicBezTo>
                    <a:pt x="34" y="59"/>
                    <a:pt x="43" y="67"/>
                    <a:pt x="52" y="69"/>
                  </a:cubicBezTo>
                  <a:cubicBezTo>
                    <a:pt x="52" y="69"/>
                    <a:pt x="32" y="70"/>
                    <a:pt x="21" y="54"/>
                  </a:cubicBezTo>
                  <a:cubicBezTo>
                    <a:pt x="10" y="38"/>
                    <a:pt x="20" y="19"/>
                    <a:pt x="20" y="19"/>
                  </a:cubicBezTo>
                  <a:cubicBezTo>
                    <a:pt x="20" y="19"/>
                    <a:pt x="26" y="26"/>
                    <a:pt x="34" y="19"/>
                  </a:cubicBezTo>
                  <a:cubicBezTo>
                    <a:pt x="42" y="13"/>
                    <a:pt x="36" y="0"/>
                    <a:pt x="24" y="1"/>
                  </a:cubicBezTo>
                  <a:cubicBezTo>
                    <a:pt x="13" y="2"/>
                    <a:pt x="0" y="16"/>
                    <a:pt x="8" y="44"/>
                  </a:cubicBezTo>
                  <a:cubicBezTo>
                    <a:pt x="10" y="54"/>
                    <a:pt x="17" y="62"/>
                    <a:pt x="26" y="67"/>
                  </a:cubicBezTo>
                  <a:cubicBezTo>
                    <a:pt x="45" y="77"/>
                    <a:pt x="74" y="76"/>
                    <a:pt x="83" y="58"/>
                  </a:cubicBezTo>
                  <a:cubicBezTo>
                    <a:pt x="83" y="58"/>
                    <a:pt x="75" y="69"/>
                    <a:pt x="61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47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6A8CAF86-299D-4839-820F-93DA3F503C76}"/>
                </a:ext>
              </a:extLst>
            </p:cNvPr>
            <p:cNvSpPr/>
            <p:nvPr>
              <p:custDataLst>
                <p:tags r:id="rId54"/>
              </p:custDataLst>
            </p:nvPr>
          </p:nvSpPr>
          <p:spPr bwMode="auto">
            <a:xfrm>
              <a:off x="5735638" y="2022475"/>
              <a:ext cx="304800" cy="280988"/>
            </a:xfrm>
            <a:custGeom>
              <a:avLst/>
              <a:gdLst>
                <a:gd name="T0" fmla="*/ 50 w 102"/>
                <a:gd name="T1" fmla="*/ 69 h 92"/>
                <a:gd name="T2" fmla="*/ 26 w 102"/>
                <a:gd name="T3" fmla="*/ 46 h 92"/>
                <a:gd name="T4" fmla="*/ 35 w 102"/>
                <a:gd name="T5" fmla="*/ 33 h 92"/>
                <a:gd name="T6" fmla="*/ 46 w 102"/>
                <a:gd name="T7" fmla="*/ 25 h 92"/>
                <a:gd name="T8" fmla="*/ 24 w 102"/>
                <a:gd name="T9" fmla="*/ 29 h 92"/>
                <a:gd name="T10" fmla="*/ 25 w 102"/>
                <a:gd name="T11" fmla="*/ 56 h 92"/>
                <a:gd name="T12" fmla="*/ 33 w 102"/>
                <a:gd name="T13" fmla="*/ 10 h 92"/>
                <a:gd name="T14" fmla="*/ 58 w 102"/>
                <a:gd name="T15" fmla="*/ 22 h 92"/>
                <a:gd name="T16" fmla="*/ 49 w 102"/>
                <a:gd name="T17" fmla="*/ 35 h 92"/>
                <a:gd name="T18" fmla="*/ 57 w 102"/>
                <a:gd name="T19" fmla="*/ 12 h 92"/>
                <a:gd name="T20" fmla="*/ 19 w 102"/>
                <a:gd name="T21" fmla="*/ 10 h 92"/>
                <a:gd name="T22" fmla="*/ 14 w 102"/>
                <a:gd name="T23" fmla="*/ 65 h 92"/>
                <a:gd name="T24" fmla="*/ 61 w 102"/>
                <a:gd name="T25" fmla="*/ 79 h 92"/>
                <a:gd name="T26" fmla="*/ 91 w 102"/>
                <a:gd name="T27" fmla="*/ 75 h 92"/>
                <a:gd name="T28" fmla="*/ 87 w 102"/>
                <a:gd name="T29" fmla="*/ 90 h 92"/>
                <a:gd name="T30" fmla="*/ 78 w 102"/>
                <a:gd name="T31" fmla="*/ 82 h 92"/>
                <a:gd name="T32" fmla="*/ 88 w 102"/>
                <a:gd name="T33" fmla="*/ 92 h 92"/>
                <a:gd name="T34" fmla="*/ 95 w 102"/>
                <a:gd name="T35" fmla="*/ 74 h 92"/>
                <a:gd name="T36" fmla="*/ 50 w 102"/>
                <a:gd name="T37" fmla="*/ 69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2" h="92">
                  <a:moveTo>
                    <a:pt x="50" y="69"/>
                  </a:moveTo>
                  <a:cubicBezTo>
                    <a:pt x="34" y="70"/>
                    <a:pt x="26" y="58"/>
                    <a:pt x="26" y="46"/>
                  </a:cubicBezTo>
                  <a:cubicBezTo>
                    <a:pt x="26" y="35"/>
                    <a:pt x="35" y="33"/>
                    <a:pt x="35" y="33"/>
                  </a:cubicBezTo>
                  <a:cubicBezTo>
                    <a:pt x="41" y="36"/>
                    <a:pt x="47" y="32"/>
                    <a:pt x="46" y="25"/>
                  </a:cubicBezTo>
                  <a:cubicBezTo>
                    <a:pt x="44" y="18"/>
                    <a:pt x="30" y="18"/>
                    <a:pt x="24" y="29"/>
                  </a:cubicBezTo>
                  <a:cubicBezTo>
                    <a:pt x="18" y="40"/>
                    <a:pt x="25" y="56"/>
                    <a:pt x="25" y="56"/>
                  </a:cubicBezTo>
                  <a:cubicBezTo>
                    <a:pt x="12" y="36"/>
                    <a:pt x="19" y="16"/>
                    <a:pt x="33" y="10"/>
                  </a:cubicBezTo>
                  <a:cubicBezTo>
                    <a:pt x="45" y="5"/>
                    <a:pt x="58" y="10"/>
                    <a:pt x="58" y="22"/>
                  </a:cubicBezTo>
                  <a:cubicBezTo>
                    <a:pt x="59" y="34"/>
                    <a:pt x="49" y="35"/>
                    <a:pt x="49" y="35"/>
                  </a:cubicBezTo>
                  <a:cubicBezTo>
                    <a:pt x="58" y="37"/>
                    <a:pt x="65" y="21"/>
                    <a:pt x="57" y="12"/>
                  </a:cubicBezTo>
                  <a:cubicBezTo>
                    <a:pt x="49" y="2"/>
                    <a:pt x="33" y="0"/>
                    <a:pt x="19" y="10"/>
                  </a:cubicBezTo>
                  <a:cubicBezTo>
                    <a:pt x="7" y="19"/>
                    <a:pt x="0" y="46"/>
                    <a:pt x="14" y="65"/>
                  </a:cubicBezTo>
                  <a:cubicBezTo>
                    <a:pt x="28" y="84"/>
                    <a:pt x="54" y="80"/>
                    <a:pt x="61" y="79"/>
                  </a:cubicBezTo>
                  <a:cubicBezTo>
                    <a:pt x="67" y="78"/>
                    <a:pt x="83" y="69"/>
                    <a:pt x="91" y="75"/>
                  </a:cubicBezTo>
                  <a:cubicBezTo>
                    <a:pt x="98" y="81"/>
                    <a:pt x="93" y="89"/>
                    <a:pt x="87" y="90"/>
                  </a:cubicBezTo>
                  <a:cubicBezTo>
                    <a:pt x="80" y="90"/>
                    <a:pt x="78" y="82"/>
                    <a:pt x="78" y="82"/>
                  </a:cubicBezTo>
                  <a:cubicBezTo>
                    <a:pt x="77" y="87"/>
                    <a:pt x="81" y="91"/>
                    <a:pt x="88" y="92"/>
                  </a:cubicBezTo>
                  <a:cubicBezTo>
                    <a:pt x="95" y="92"/>
                    <a:pt x="102" y="83"/>
                    <a:pt x="95" y="74"/>
                  </a:cubicBezTo>
                  <a:cubicBezTo>
                    <a:pt x="88" y="65"/>
                    <a:pt x="67" y="68"/>
                    <a:pt x="50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62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49" name="Freeform 24">
              <a:extLst>
                <a:ext uri="{FF2B5EF4-FFF2-40B4-BE49-F238E27FC236}">
                  <a16:creationId xmlns:a16="http://schemas.microsoft.com/office/drawing/2014/main" id="{85120333-9D2F-4D88-8DA0-40BB10D5F370}"/>
                </a:ext>
              </a:extLst>
            </p:cNvPr>
            <p:cNvSpPr/>
            <p:nvPr>
              <p:custDataLst>
                <p:tags r:id="rId55"/>
              </p:custDataLst>
            </p:nvPr>
          </p:nvSpPr>
          <p:spPr bwMode="auto">
            <a:xfrm>
              <a:off x="6253163" y="2062163"/>
              <a:ext cx="244475" cy="234950"/>
            </a:xfrm>
            <a:custGeom>
              <a:avLst/>
              <a:gdLst>
                <a:gd name="T0" fmla="*/ 21 w 82"/>
                <a:gd name="T1" fmla="*/ 69 h 77"/>
                <a:gd name="T2" fmla="*/ 37 w 82"/>
                <a:gd name="T3" fmla="*/ 53 h 77"/>
                <a:gd name="T4" fmla="*/ 36 w 82"/>
                <a:gd name="T5" fmla="*/ 45 h 77"/>
                <a:gd name="T6" fmla="*/ 47 w 82"/>
                <a:gd name="T7" fmla="*/ 50 h 77"/>
                <a:gd name="T8" fmla="*/ 30 w 82"/>
                <a:gd name="T9" fmla="*/ 69 h 77"/>
                <a:gd name="T10" fmla="*/ 61 w 82"/>
                <a:gd name="T11" fmla="*/ 54 h 77"/>
                <a:gd name="T12" fmla="*/ 63 w 82"/>
                <a:gd name="T13" fmla="*/ 19 h 77"/>
                <a:gd name="T14" fmla="*/ 48 w 82"/>
                <a:gd name="T15" fmla="*/ 19 h 77"/>
                <a:gd name="T16" fmla="*/ 58 w 82"/>
                <a:gd name="T17" fmla="*/ 1 h 77"/>
                <a:gd name="T18" fmla="*/ 75 w 82"/>
                <a:gd name="T19" fmla="*/ 44 h 77"/>
                <a:gd name="T20" fmla="*/ 56 w 82"/>
                <a:gd name="T21" fmla="*/ 67 h 77"/>
                <a:gd name="T22" fmla="*/ 0 w 82"/>
                <a:gd name="T23" fmla="*/ 58 h 77"/>
                <a:gd name="T24" fmla="*/ 21 w 82"/>
                <a:gd name="T25" fmla="*/ 6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77">
                  <a:moveTo>
                    <a:pt x="21" y="69"/>
                  </a:moveTo>
                  <a:cubicBezTo>
                    <a:pt x="35" y="68"/>
                    <a:pt x="37" y="53"/>
                    <a:pt x="37" y="53"/>
                  </a:cubicBezTo>
                  <a:cubicBezTo>
                    <a:pt x="37" y="53"/>
                    <a:pt x="33" y="49"/>
                    <a:pt x="36" y="45"/>
                  </a:cubicBezTo>
                  <a:cubicBezTo>
                    <a:pt x="38" y="41"/>
                    <a:pt x="46" y="41"/>
                    <a:pt x="47" y="50"/>
                  </a:cubicBezTo>
                  <a:cubicBezTo>
                    <a:pt x="48" y="59"/>
                    <a:pt x="39" y="67"/>
                    <a:pt x="30" y="69"/>
                  </a:cubicBezTo>
                  <a:cubicBezTo>
                    <a:pt x="30" y="69"/>
                    <a:pt x="51" y="70"/>
                    <a:pt x="61" y="54"/>
                  </a:cubicBezTo>
                  <a:cubicBezTo>
                    <a:pt x="72" y="38"/>
                    <a:pt x="63" y="19"/>
                    <a:pt x="63" y="19"/>
                  </a:cubicBezTo>
                  <a:cubicBezTo>
                    <a:pt x="63" y="19"/>
                    <a:pt x="56" y="26"/>
                    <a:pt x="48" y="19"/>
                  </a:cubicBezTo>
                  <a:cubicBezTo>
                    <a:pt x="40" y="13"/>
                    <a:pt x="46" y="0"/>
                    <a:pt x="58" y="1"/>
                  </a:cubicBezTo>
                  <a:cubicBezTo>
                    <a:pt x="70" y="2"/>
                    <a:pt x="82" y="16"/>
                    <a:pt x="75" y="44"/>
                  </a:cubicBezTo>
                  <a:cubicBezTo>
                    <a:pt x="72" y="54"/>
                    <a:pt x="65" y="62"/>
                    <a:pt x="56" y="67"/>
                  </a:cubicBezTo>
                  <a:cubicBezTo>
                    <a:pt x="37" y="77"/>
                    <a:pt x="8" y="76"/>
                    <a:pt x="0" y="58"/>
                  </a:cubicBezTo>
                  <a:cubicBezTo>
                    <a:pt x="0" y="58"/>
                    <a:pt x="7" y="69"/>
                    <a:pt x="21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47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0" name="Freeform 25">
              <a:extLst>
                <a:ext uri="{FF2B5EF4-FFF2-40B4-BE49-F238E27FC236}">
                  <a16:creationId xmlns:a16="http://schemas.microsoft.com/office/drawing/2014/main" id="{ADF76990-DAA0-4AE3-A966-EF14062308E8}"/>
                </a:ext>
              </a:extLst>
            </p:cNvPr>
            <p:cNvSpPr/>
            <p:nvPr>
              <p:custDataLst>
                <p:tags r:id="rId56"/>
              </p:custDataLst>
            </p:nvPr>
          </p:nvSpPr>
          <p:spPr bwMode="auto">
            <a:xfrm>
              <a:off x="6410326" y="2022475"/>
              <a:ext cx="304800" cy="280988"/>
            </a:xfrm>
            <a:custGeom>
              <a:avLst/>
              <a:gdLst>
                <a:gd name="T0" fmla="*/ 52 w 102"/>
                <a:gd name="T1" fmla="*/ 69 h 92"/>
                <a:gd name="T2" fmla="*/ 76 w 102"/>
                <a:gd name="T3" fmla="*/ 46 h 92"/>
                <a:gd name="T4" fmla="*/ 67 w 102"/>
                <a:gd name="T5" fmla="*/ 33 h 92"/>
                <a:gd name="T6" fmla="*/ 57 w 102"/>
                <a:gd name="T7" fmla="*/ 25 h 92"/>
                <a:gd name="T8" fmla="*/ 78 w 102"/>
                <a:gd name="T9" fmla="*/ 29 h 92"/>
                <a:gd name="T10" fmla="*/ 78 w 102"/>
                <a:gd name="T11" fmla="*/ 56 h 92"/>
                <a:gd name="T12" fmla="*/ 69 w 102"/>
                <a:gd name="T13" fmla="*/ 10 h 92"/>
                <a:gd name="T14" fmla="*/ 44 w 102"/>
                <a:gd name="T15" fmla="*/ 22 h 92"/>
                <a:gd name="T16" fmla="*/ 54 w 102"/>
                <a:gd name="T17" fmla="*/ 35 h 92"/>
                <a:gd name="T18" fmla="*/ 45 w 102"/>
                <a:gd name="T19" fmla="*/ 12 h 92"/>
                <a:gd name="T20" fmla="*/ 83 w 102"/>
                <a:gd name="T21" fmla="*/ 10 h 92"/>
                <a:gd name="T22" fmla="*/ 88 w 102"/>
                <a:gd name="T23" fmla="*/ 65 h 92"/>
                <a:gd name="T24" fmla="*/ 42 w 102"/>
                <a:gd name="T25" fmla="*/ 79 h 92"/>
                <a:gd name="T26" fmla="*/ 12 w 102"/>
                <a:gd name="T27" fmla="*/ 75 h 92"/>
                <a:gd name="T28" fmla="*/ 15 w 102"/>
                <a:gd name="T29" fmla="*/ 90 h 92"/>
                <a:gd name="T30" fmla="*/ 25 w 102"/>
                <a:gd name="T31" fmla="*/ 82 h 92"/>
                <a:gd name="T32" fmla="*/ 14 w 102"/>
                <a:gd name="T33" fmla="*/ 92 h 92"/>
                <a:gd name="T34" fmla="*/ 7 w 102"/>
                <a:gd name="T35" fmla="*/ 74 h 92"/>
                <a:gd name="T36" fmla="*/ 52 w 102"/>
                <a:gd name="T37" fmla="*/ 69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2" h="92">
                  <a:moveTo>
                    <a:pt x="52" y="69"/>
                  </a:moveTo>
                  <a:cubicBezTo>
                    <a:pt x="69" y="70"/>
                    <a:pt x="77" y="58"/>
                    <a:pt x="76" y="46"/>
                  </a:cubicBezTo>
                  <a:cubicBezTo>
                    <a:pt x="76" y="35"/>
                    <a:pt x="67" y="33"/>
                    <a:pt x="67" y="33"/>
                  </a:cubicBezTo>
                  <a:cubicBezTo>
                    <a:pt x="62" y="36"/>
                    <a:pt x="55" y="32"/>
                    <a:pt x="57" y="25"/>
                  </a:cubicBezTo>
                  <a:cubicBezTo>
                    <a:pt x="58" y="18"/>
                    <a:pt x="72" y="18"/>
                    <a:pt x="78" y="29"/>
                  </a:cubicBezTo>
                  <a:cubicBezTo>
                    <a:pt x="84" y="40"/>
                    <a:pt x="78" y="56"/>
                    <a:pt x="78" y="56"/>
                  </a:cubicBezTo>
                  <a:cubicBezTo>
                    <a:pt x="91" y="36"/>
                    <a:pt x="84" y="16"/>
                    <a:pt x="69" y="10"/>
                  </a:cubicBezTo>
                  <a:cubicBezTo>
                    <a:pt x="57" y="5"/>
                    <a:pt x="44" y="10"/>
                    <a:pt x="44" y="22"/>
                  </a:cubicBezTo>
                  <a:cubicBezTo>
                    <a:pt x="44" y="34"/>
                    <a:pt x="54" y="35"/>
                    <a:pt x="54" y="35"/>
                  </a:cubicBezTo>
                  <a:cubicBezTo>
                    <a:pt x="44" y="37"/>
                    <a:pt x="37" y="21"/>
                    <a:pt x="45" y="12"/>
                  </a:cubicBezTo>
                  <a:cubicBezTo>
                    <a:pt x="53" y="2"/>
                    <a:pt x="70" y="0"/>
                    <a:pt x="83" y="10"/>
                  </a:cubicBezTo>
                  <a:cubicBezTo>
                    <a:pt x="96" y="19"/>
                    <a:pt x="102" y="46"/>
                    <a:pt x="88" y="65"/>
                  </a:cubicBezTo>
                  <a:cubicBezTo>
                    <a:pt x="74" y="84"/>
                    <a:pt x="48" y="80"/>
                    <a:pt x="42" y="79"/>
                  </a:cubicBezTo>
                  <a:cubicBezTo>
                    <a:pt x="35" y="78"/>
                    <a:pt x="19" y="69"/>
                    <a:pt x="12" y="75"/>
                  </a:cubicBezTo>
                  <a:cubicBezTo>
                    <a:pt x="4" y="81"/>
                    <a:pt x="9" y="89"/>
                    <a:pt x="15" y="90"/>
                  </a:cubicBezTo>
                  <a:cubicBezTo>
                    <a:pt x="22" y="90"/>
                    <a:pt x="25" y="82"/>
                    <a:pt x="25" y="82"/>
                  </a:cubicBezTo>
                  <a:cubicBezTo>
                    <a:pt x="25" y="87"/>
                    <a:pt x="22" y="91"/>
                    <a:pt x="14" y="92"/>
                  </a:cubicBezTo>
                  <a:cubicBezTo>
                    <a:pt x="8" y="92"/>
                    <a:pt x="0" y="83"/>
                    <a:pt x="7" y="74"/>
                  </a:cubicBezTo>
                  <a:cubicBezTo>
                    <a:pt x="15" y="65"/>
                    <a:pt x="35" y="68"/>
                    <a:pt x="52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62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1" name="Freeform 26">
              <a:extLst>
                <a:ext uri="{FF2B5EF4-FFF2-40B4-BE49-F238E27FC236}">
                  <a16:creationId xmlns:a16="http://schemas.microsoft.com/office/drawing/2014/main" id="{5BC4ABA2-1F2D-48BF-A940-24BE5E7CA1B4}"/>
                </a:ext>
              </a:extLst>
            </p:cNvPr>
            <p:cNvSpPr/>
            <p:nvPr>
              <p:custDataLst>
                <p:tags r:id="rId57"/>
              </p:custDataLst>
            </p:nvPr>
          </p:nvSpPr>
          <p:spPr bwMode="auto">
            <a:xfrm>
              <a:off x="5576888" y="2058988"/>
              <a:ext cx="166688" cy="152400"/>
            </a:xfrm>
            <a:custGeom>
              <a:avLst/>
              <a:gdLst>
                <a:gd name="T0" fmla="*/ 45 w 56"/>
                <a:gd name="T1" fmla="*/ 14 h 50"/>
                <a:gd name="T2" fmla="*/ 27 w 56"/>
                <a:gd name="T3" fmla="*/ 23 h 50"/>
                <a:gd name="T4" fmla="*/ 21 w 56"/>
                <a:gd name="T5" fmla="*/ 41 h 50"/>
                <a:gd name="T6" fmla="*/ 7 w 56"/>
                <a:gd name="T7" fmla="*/ 36 h 50"/>
                <a:gd name="T8" fmla="*/ 0 w 56"/>
                <a:gd name="T9" fmla="*/ 36 h 50"/>
                <a:gd name="T10" fmla="*/ 0 w 56"/>
                <a:gd name="T11" fmla="*/ 37 h 50"/>
                <a:gd name="T12" fmla="*/ 25 w 56"/>
                <a:gd name="T13" fmla="*/ 49 h 50"/>
                <a:gd name="T14" fmla="*/ 45 w 56"/>
                <a:gd name="T15" fmla="*/ 1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50">
                  <a:moveTo>
                    <a:pt x="45" y="14"/>
                  </a:moveTo>
                  <a:cubicBezTo>
                    <a:pt x="34" y="0"/>
                    <a:pt x="21" y="17"/>
                    <a:pt x="27" y="23"/>
                  </a:cubicBezTo>
                  <a:cubicBezTo>
                    <a:pt x="34" y="29"/>
                    <a:pt x="30" y="40"/>
                    <a:pt x="21" y="41"/>
                  </a:cubicBezTo>
                  <a:cubicBezTo>
                    <a:pt x="16" y="42"/>
                    <a:pt x="11" y="40"/>
                    <a:pt x="7" y="3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5" y="45"/>
                    <a:pt x="14" y="50"/>
                    <a:pt x="25" y="49"/>
                  </a:cubicBezTo>
                  <a:cubicBezTo>
                    <a:pt x="43" y="47"/>
                    <a:pt x="56" y="29"/>
                    <a:pt x="45" y="14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2" name="Freeform 27">
              <a:extLst>
                <a:ext uri="{FF2B5EF4-FFF2-40B4-BE49-F238E27FC236}">
                  <a16:creationId xmlns:a16="http://schemas.microsoft.com/office/drawing/2014/main" id="{AAC81EB1-5CA0-48E2-92AA-0707AFCFA9A7}"/>
                </a:ext>
              </a:extLst>
            </p:cNvPr>
            <p:cNvSpPr/>
            <p:nvPr>
              <p:custDataLst>
                <p:tags r:id="rId58"/>
              </p:custDataLst>
            </p:nvPr>
          </p:nvSpPr>
          <p:spPr bwMode="auto">
            <a:xfrm>
              <a:off x="6711951" y="2058988"/>
              <a:ext cx="168275" cy="152400"/>
            </a:xfrm>
            <a:custGeom>
              <a:avLst/>
              <a:gdLst>
                <a:gd name="T0" fmla="*/ 11 w 56"/>
                <a:gd name="T1" fmla="*/ 14 h 50"/>
                <a:gd name="T2" fmla="*/ 28 w 56"/>
                <a:gd name="T3" fmla="*/ 23 h 50"/>
                <a:gd name="T4" fmla="*/ 35 w 56"/>
                <a:gd name="T5" fmla="*/ 41 h 50"/>
                <a:gd name="T6" fmla="*/ 49 w 56"/>
                <a:gd name="T7" fmla="*/ 36 h 50"/>
                <a:gd name="T8" fmla="*/ 56 w 56"/>
                <a:gd name="T9" fmla="*/ 36 h 50"/>
                <a:gd name="T10" fmla="*/ 56 w 56"/>
                <a:gd name="T11" fmla="*/ 37 h 50"/>
                <a:gd name="T12" fmla="*/ 31 w 56"/>
                <a:gd name="T13" fmla="*/ 49 h 50"/>
                <a:gd name="T14" fmla="*/ 11 w 56"/>
                <a:gd name="T15" fmla="*/ 1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50">
                  <a:moveTo>
                    <a:pt x="11" y="14"/>
                  </a:moveTo>
                  <a:cubicBezTo>
                    <a:pt x="22" y="0"/>
                    <a:pt x="35" y="17"/>
                    <a:pt x="28" y="23"/>
                  </a:cubicBezTo>
                  <a:cubicBezTo>
                    <a:pt x="22" y="29"/>
                    <a:pt x="26" y="40"/>
                    <a:pt x="35" y="41"/>
                  </a:cubicBezTo>
                  <a:cubicBezTo>
                    <a:pt x="40" y="42"/>
                    <a:pt x="44" y="40"/>
                    <a:pt x="49" y="36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1" y="45"/>
                    <a:pt x="42" y="50"/>
                    <a:pt x="31" y="49"/>
                  </a:cubicBezTo>
                  <a:cubicBezTo>
                    <a:pt x="13" y="47"/>
                    <a:pt x="0" y="29"/>
                    <a:pt x="11" y="14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</p:grp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DA67403A-F8E5-4B54-B7B8-89F4B49FBF28}"/>
              </a:ext>
            </a:extLst>
          </p:cNvPr>
          <p:cNvGrpSpPr/>
          <p:nvPr>
            <p:custDataLst>
              <p:tags r:id="rId12"/>
            </p:custDataLst>
          </p:nvPr>
        </p:nvGrpSpPr>
        <p:grpSpPr>
          <a:xfrm flipV="1">
            <a:off x="1481308" y="3939730"/>
            <a:ext cx="2605088" cy="319088"/>
            <a:chOff x="4500563" y="1898650"/>
            <a:chExt cx="3473450" cy="425451"/>
          </a:xfrm>
          <a:solidFill>
            <a:schemeClr val="accent1"/>
          </a:solidFill>
        </p:grpSpPr>
        <p:sp>
          <p:nvSpPr>
            <p:cNvPr id="54" name="Oval 5">
              <a:extLst>
                <a:ext uri="{FF2B5EF4-FFF2-40B4-BE49-F238E27FC236}">
                  <a16:creationId xmlns:a16="http://schemas.microsoft.com/office/drawing/2014/main" id="{4BBFF725-A389-49F5-A965-E140B566914C}"/>
                </a:ext>
              </a:extLst>
            </p:cNvPr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192838" y="2190750"/>
              <a:ext cx="65088" cy="666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5" name="Oval 6">
              <a:extLst>
                <a:ext uri="{FF2B5EF4-FFF2-40B4-BE49-F238E27FC236}">
                  <a16:creationId xmlns:a16="http://schemas.microsoft.com/office/drawing/2014/main" id="{24FB057D-7F1F-4813-B0C8-06AC87BC2078}"/>
                </a:ext>
              </a:extLst>
            </p:cNvPr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200776" y="2278063"/>
              <a:ext cx="49213" cy="46038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6" name="Oval 7">
              <a:extLst>
                <a:ext uri="{FF2B5EF4-FFF2-40B4-BE49-F238E27FC236}">
                  <a16:creationId xmlns:a16="http://schemas.microsoft.com/office/drawing/2014/main" id="{54AC3BED-72DE-42E8-9433-9EE7A2329C6C}"/>
                </a:ext>
              </a:extLst>
            </p:cNvPr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200776" y="2120900"/>
              <a:ext cx="49213" cy="4762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7" name="Oval 8">
              <a:extLst>
                <a:ext uri="{FF2B5EF4-FFF2-40B4-BE49-F238E27FC236}">
                  <a16:creationId xmlns:a16="http://schemas.microsoft.com/office/drawing/2014/main" id="{D6E5B59A-5DAA-471E-92C3-4A6105800E63}"/>
                </a:ext>
              </a:extLst>
            </p:cNvPr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203951" y="2062163"/>
              <a:ext cx="42863" cy="42863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A49C4491-812F-4BD5-BED0-15946E3CC739}"/>
                </a:ext>
              </a:extLst>
            </p:cNvPr>
            <p:cNvSpPr/>
            <p:nvPr>
              <p:custDataLst>
                <p:tags r:id="rId17"/>
              </p:custDataLst>
            </p:nvPr>
          </p:nvSpPr>
          <p:spPr bwMode="auto">
            <a:xfrm>
              <a:off x="5945188" y="2001838"/>
              <a:ext cx="23813" cy="20638"/>
            </a:xfrm>
            <a:custGeom>
              <a:avLst/>
              <a:gdLst>
                <a:gd name="T0" fmla="*/ 2 w 8"/>
                <a:gd name="T1" fmla="*/ 6 h 7"/>
                <a:gd name="T2" fmla="*/ 7 w 8"/>
                <a:gd name="T3" fmla="*/ 6 h 7"/>
                <a:gd name="T4" fmla="*/ 6 w 8"/>
                <a:gd name="T5" fmla="*/ 1 h 7"/>
                <a:gd name="T6" fmla="*/ 2 w 8"/>
                <a:gd name="T7" fmla="*/ 1 h 7"/>
                <a:gd name="T8" fmla="*/ 2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2" y="6"/>
                  </a:moveTo>
                  <a:cubicBezTo>
                    <a:pt x="3" y="7"/>
                    <a:pt x="5" y="7"/>
                    <a:pt x="7" y="6"/>
                  </a:cubicBezTo>
                  <a:cubicBezTo>
                    <a:pt x="8" y="4"/>
                    <a:pt x="8" y="2"/>
                    <a:pt x="6" y="1"/>
                  </a:cubicBezTo>
                  <a:cubicBezTo>
                    <a:pt x="5" y="0"/>
                    <a:pt x="3" y="0"/>
                    <a:pt x="2" y="1"/>
                  </a:cubicBezTo>
                  <a:cubicBezTo>
                    <a:pt x="0" y="3"/>
                    <a:pt x="1" y="5"/>
                    <a:pt x="2" y="6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CECDA1D1-2247-4036-A549-6B47D354E53B}"/>
                </a:ext>
              </a:extLst>
            </p:cNvPr>
            <p:cNvSpPr/>
            <p:nvPr>
              <p:custDataLst>
                <p:tags r:id="rId18"/>
              </p:custDataLst>
            </p:nvPr>
          </p:nvSpPr>
          <p:spPr bwMode="auto">
            <a:xfrm>
              <a:off x="5983288" y="1968500"/>
              <a:ext cx="30163" cy="30163"/>
            </a:xfrm>
            <a:custGeom>
              <a:avLst/>
              <a:gdLst>
                <a:gd name="T0" fmla="*/ 2 w 10"/>
                <a:gd name="T1" fmla="*/ 8 h 10"/>
                <a:gd name="T2" fmla="*/ 8 w 10"/>
                <a:gd name="T3" fmla="*/ 8 h 10"/>
                <a:gd name="T4" fmla="*/ 8 w 10"/>
                <a:gd name="T5" fmla="*/ 1 h 10"/>
                <a:gd name="T6" fmla="*/ 2 w 10"/>
                <a:gd name="T7" fmla="*/ 2 h 10"/>
                <a:gd name="T8" fmla="*/ 2 w 10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2" y="8"/>
                  </a:moveTo>
                  <a:cubicBezTo>
                    <a:pt x="4" y="10"/>
                    <a:pt x="7" y="10"/>
                    <a:pt x="8" y="8"/>
                  </a:cubicBezTo>
                  <a:cubicBezTo>
                    <a:pt x="10" y="6"/>
                    <a:pt x="10" y="3"/>
                    <a:pt x="8" y="1"/>
                  </a:cubicBezTo>
                  <a:cubicBezTo>
                    <a:pt x="6" y="0"/>
                    <a:pt x="3" y="0"/>
                    <a:pt x="2" y="2"/>
                  </a:cubicBezTo>
                  <a:cubicBezTo>
                    <a:pt x="0" y="3"/>
                    <a:pt x="0" y="6"/>
                    <a:pt x="2" y="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0BF07F5D-7643-4D4E-9E76-662709EA20FE}"/>
                </a:ext>
              </a:extLst>
            </p:cNvPr>
            <p:cNvSpPr/>
            <p:nvPr>
              <p:custDataLst>
                <p:tags r:id="rId19"/>
              </p:custDataLst>
            </p:nvPr>
          </p:nvSpPr>
          <p:spPr bwMode="auto">
            <a:xfrm>
              <a:off x="6030913" y="1938338"/>
              <a:ext cx="42863" cy="39688"/>
            </a:xfrm>
            <a:custGeom>
              <a:avLst/>
              <a:gdLst>
                <a:gd name="T0" fmla="*/ 3 w 14"/>
                <a:gd name="T1" fmla="*/ 11 h 13"/>
                <a:gd name="T2" fmla="*/ 11 w 14"/>
                <a:gd name="T3" fmla="*/ 10 h 13"/>
                <a:gd name="T4" fmla="*/ 11 w 14"/>
                <a:gd name="T5" fmla="*/ 2 h 13"/>
                <a:gd name="T6" fmla="*/ 3 w 14"/>
                <a:gd name="T7" fmla="*/ 2 h 13"/>
                <a:gd name="T8" fmla="*/ 3 w 14"/>
                <a:gd name="T9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3" y="11"/>
                  </a:moveTo>
                  <a:cubicBezTo>
                    <a:pt x="6" y="13"/>
                    <a:pt x="9" y="13"/>
                    <a:pt x="11" y="10"/>
                  </a:cubicBezTo>
                  <a:cubicBezTo>
                    <a:pt x="14" y="8"/>
                    <a:pt x="13" y="4"/>
                    <a:pt x="11" y="2"/>
                  </a:cubicBezTo>
                  <a:cubicBezTo>
                    <a:pt x="8" y="0"/>
                    <a:pt x="5" y="0"/>
                    <a:pt x="3" y="2"/>
                  </a:cubicBezTo>
                  <a:cubicBezTo>
                    <a:pt x="0" y="5"/>
                    <a:pt x="1" y="9"/>
                    <a:pt x="3" y="1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1" name="Freeform 12">
              <a:extLst>
                <a:ext uri="{FF2B5EF4-FFF2-40B4-BE49-F238E27FC236}">
                  <a16:creationId xmlns:a16="http://schemas.microsoft.com/office/drawing/2014/main" id="{8FF77DFA-F504-47DD-ADC7-7F23D4BB11B5}"/>
                </a:ext>
              </a:extLst>
            </p:cNvPr>
            <p:cNvSpPr/>
            <p:nvPr>
              <p:custDataLst>
                <p:tags r:id="rId20"/>
              </p:custDataLst>
            </p:nvPr>
          </p:nvSpPr>
          <p:spPr bwMode="auto">
            <a:xfrm>
              <a:off x="6264276" y="1901825"/>
              <a:ext cx="107950" cy="173038"/>
            </a:xfrm>
            <a:custGeom>
              <a:avLst/>
              <a:gdLst>
                <a:gd name="T0" fmla="*/ 0 w 36"/>
                <a:gd name="T1" fmla="*/ 57 h 57"/>
                <a:gd name="T2" fmla="*/ 13 w 36"/>
                <a:gd name="T3" fmla="*/ 24 h 57"/>
                <a:gd name="T4" fmla="*/ 32 w 36"/>
                <a:gd name="T5" fmla="*/ 14 h 57"/>
                <a:gd name="T6" fmla="*/ 0 w 36"/>
                <a:gd name="T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57">
                  <a:moveTo>
                    <a:pt x="0" y="57"/>
                  </a:moveTo>
                  <a:cubicBezTo>
                    <a:pt x="0" y="57"/>
                    <a:pt x="12" y="37"/>
                    <a:pt x="13" y="24"/>
                  </a:cubicBezTo>
                  <a:cubicBezTo>
                    <a:pt x="14" y="11"/>
                    <a:pt x="27" y="0"/>
                    <a:pt x="32" y="14"/>
                  </a:cubicBezTo>
                  <a:cubicBezTo>
                    <a:pt x="36" y="26"/>
                    <a:pt x="5" y="52"/>
                    <a:pt x="0" y="5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3" name="Freeform 13">
              <a:extLst>
                <a:ext uri="{FF2B5EF4-FFF2-40B4-BE49-F238E27FC236}">
                  <a16:creationId xmlns:a16="http://schemas.microsoft.com/office/drawing/2014/main" id="{8D8BC968-DFBE-45CF-9C36-2D2AFFDBFD70}"/>
                </a:ext>
              </a:extLst>
            </p:cNvPr>
            <p:cNvSpPr/>
            <p:nvPr>
              <p:custDataLst>
                <p:tags r:id="rId21"/>
              </p:custDataLst>
            </p:nvPr>
          </p:nvSpPr>
          <p:spPr bwMode="auto">
            <a:xfrm>
              <a:off x="6088063" y="1901825"/>
              <a:ext cx="104775" cy="173038"/>
            </a:xfrm>
            <a:custGeom>
              <a:avLst/>
              <a:gdLst>
                <a:gd name="T0" fmla="*/ 35 w 35"/>
                <a:gd name="T1" fmla="*/ 57 h 57"/>
                <a:gd name="T2" fmla="*/ 22 w 35"/>
                <a:gd name="T3" fmla="*/ 24 h 57"/>
                <a:gd name="T4" fmla="*/ 4 w 35"/>
                <a:gd name="T5" fmla="*/ 14 h 57"/>
                <a:gd name="T6" fmla="*/ 35 w 35"/>
                <a:gd name="T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57">
                  <a:moveTo>
                    <a:pt x="35" y="57"/>
                  </a:moveTo>
                  <a:cubicBezTo>
                    <a:pt x="35" y="57"/>
                    <a:pt x="24" y="37"/>
                    <a:pt x="22" y="24"/>
                  </a:cubicBezTo>
                  <a:cubicBezTo>
                    <a:pt x="21" y="11"/>
                    <a:pt x="8" y="0"/>
                    <a:pt x="4" y="14"/>
                  </a:cubicBezTo>
                  <a:cubicBezTo>
                    <a:pt x="0" y="26"/>
                    <a:pt x="31" y="52"/>
                    <a:pt x="35" y="5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4" name="Freeform 14">
              <a:extLst>
                <a:ext uri="{FF2B5EF4-FFF2-40B4-BE49-F238E27FC236}">
                  <a16:creationId xmlns:a16="http://schemas.microsoft.com/office/drawing/2014/main" id="{ABDCC0BE-FB01-4219-8E12-BDC10BDB967A}"/>
                </a:ext>
              </a:extLst>
            </p:cNvPr>
            <p:cNvSpPr/>
            <p:nvPr>
              <p:custDataLst>
                <p:tags r:id="rId22"/>
              </p:custDataLst>
            </p:nvPr>
          </p:nvSpPr>
          <p:spPr bwMode="auto">
            <a:xfrm>
              <a:off x="6494463" y="2001838"/>
              <a:ext cx="23813" cy="20638"/>
            </a:xfrm>
            <a:custGeom>
              <a:avLst/>
              <a:gdLst>
                <a:gd name="T0" fmla="*/ 6 w 8"/>
                <a:gd name="T1" fmla="*/ 6 h 7"/>
                <a:gd name="T2" fmla="*/ 1 w 8"/>
                <a:gd name="T3" fmla="*/ 6 h 7"/>
                <a:gd name="T4" fmla="*/ 2 w 8"/>
                <a:gd name="T5" fmla="*/ 1 h 7"/>
                <a:gd name="T6" fmla="*/ 6 w 8"/>
                <a:gd name="T7" fmla="*/ 1 h 7"/>
                <a:gd name="T8" fmla="*/ 6 w 8"/>
                <a:gd name="T9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6" y="6"/>
                  </a:moveTo>
                  <a:cubicBezTo>
                    <a:pt x="5" y="7"/>
                    <a:pt x="3" y="7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" y="3"/>
                    <a:pt x="7" y="5"/>
                    <a:pt x="6" y="6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5" name="Freeform 15">
              <a:extLst>
                <a:ext uri="{FF2B5EF4-FFF2-40B4-BE49-F238E27FC236}">
                  <a16:creationId xmlns:a16="http://schemas.microsoft.com/office/drawing/2014/main" id="{030E8F03-CD44-466A-B343-EEECEF449137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 bwMode="auto">
            <a:xfrm>
              <a:off x="6450013" y="1968500"/>
              <a:ext cx="30163" cy="30163"/>
            </a:xfrm>
            <a:custGeom>
              <a:avLst/>
              <a:gdLst>
                <a:gd name="T0" fmla="*/ 8 w 10"/>
                <a:gd name="T1" fmla="*/ 8 h 10"/>
                <a:gd name="T2" fmla="*/ 1 w 10"/>
                <a:gd name="T3" fmla="*/ 8 h 10"/>
                <a:gd name="T4" fmla="*/ 2 w 10"/>
                <a:gd name="T5" fmla="*/ 1 h 10"/>
                <a:gd name="T6" fmla="*/ 8 w 10"/>
                <a:gd name="T7" fmla="*/ 2 h 10"/>
                <a:gd name="T8" fmla="*/ 8 w 10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8"/>
                  </a:moveTo>
                  <a:cubicBezTo>
                    <a:pt x="6" y="10"/>
                    <a:pt x="3" y="10"/>
                    <a:pt x="1" y="8"/>
                  </a:cubicBezTo>
                  <a:cubicBezTo>
                    <a:pt x="0" y="6"/>
                    <a:pt x="0" y="3"/>
                    <a:pt x="2" y="1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0" y="3"/>
                    <a:pt x="10" y="6"/>
                    <a:pt x="8" y="8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6" name="Freeform 16">
              <a:extLst>
                <a:ext uri="{FF2B5EF4-FFF2-40B4-BE49-F238E27FC236}">
                  <a16:creationId xmlns:a16="http://schemas.microsoft.com/office/drawing/2014/main" id="{B225313B-D793-4DF7-A053-59F34DCBB0B0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 bwMode="auto">
            <a:xfrm>
              <a:off x="6389688" y="1938338"/>
              <a:ext cx="41275" cy="39688"/>
            </a:xfrm>
            <a:custGeom>
              <a:avLst/>
              <a:gdLst>
                <a:gd name="T0" fmla="*/ 11 w 14"/>
                <a:gd name="T1" fmla="*/ 11 h 13"/>
                <a:gd name="T2" fmla="*/ 2 w 14"/>
                <a:gd name="T3" fmla="*/ 10 h 13"/>
                <a:gd name="T4" fmla="*/ 3 w 14"/>
                <a:gd name="T5" fmla="*/ 2 h 13"/>
                <a:gd name="T6" fmla="*/ 11 w 14"/>
                <a:gd name="T7" fmla="*/ 2 h 13"/>
                <a:gd name="T8" fmla="*/ 11 w 14"/>
                <a:gd name="T9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3">
                  <a:moveTo>
                    <a:pt x="11" y="11"/>
                  </a:moveTo>
                  <a:cubicBezTo>
                    <a:pt x="8" y="13"/>
                    <a:pt x="5" y="13"/>
                    <a:pt x="2" y="10"/>
                  </a:cubicBezTo>
                  <a:cubicBezTo>
                    <a:pt x="0" y="8"/>
                    <a:pt x="1" y="4"/>
                    <a:pt x="3" y="2"/>
                  </a:cubicBezTo>
                  <a:cubicBezTo>
                    <a:pt x="6" y="0"/>
                    <a:pt x="9" y="0"/>
                    <a:pt x="11" y="2"/>
                  </a:cubicBezTo>
                  <a:cubicBezTo>
                    <a:pt x="14" y="5"/>
                    <a:pt x="13" y="9"/>
                    <a:pt x="11" y="11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7" name="Freeform 17">
              <a:extLst>
                <a:ext uri="{FF2B5EF4-FFF2-40B4-BE49-F238E27FC236}">
                  <a16:creationId xmlns:a16="http://schemas.microsoft.com/office/drawing/2014/main" id="{9D2012C5-F6EC-4981-AD8E-C156B3023E42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 bwMode="auto">
            <a:xfrm>
              <a:off x="6180138" y="1898650"/>
              <a:ext cx="90488" cy="139700"/>
            </a:xfrm>
            <a:custGeom>
              <a:avLst/>
              <a:gdLst>
                <a:gd name="T0" fmla="*/ 25 w 30"/>
                <a:gd name="T1" fmla="*/ 27 h 46"/>
                <a:gd name="T2" fmla="*/ 30 w 30"/>
                <a:gd name="T3" fmla="*/ 16 h 46"/>
                <a:gd name="T4" fmla="*/ 15 w 30"/>
                <a:gd name="T5" fmla="*/ 0 h 46"/>
                <a:gd name="T6" fmla="*/ 0 w 30"/>
                <a:gd name="T7" fmla="*/ 16 h 46"/>
                <a:gd name="T8" fmla="*/ 5 w 30"/>
                <a:gd name="T9" fmla="*/ 27 h 46"/>
                <a:gd name="T10" fmla="*/ 3 w 30"/>
                <a:gd name="T11" fmla="*/ 34 h 46"/>
                <a:gd name="T12" fmla="*/ 15 w 30"/>
                <a:gd name="T13" fmla="*/ 46 h 46"/>
                <a:gd name="T14" fmla="*/ 27 w 30"/>
                <a:gd name="T15" fmla="*/ 34 h 46"/>
                <a:gd name="T16" fmla="*/ 25 w 30"/>
                <a:gd name="T17" fmla="*/ 27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" h="46">
                  <a:moveTo>
                    <a:pt x="25" y="27"/>
                  </a:moveTo>
                  <a:cubicBezTo>
                    <a:pt x="28" y="24"/>
                    <a:pt x="30" y="20"/>
                    <a:pt x="30" y="16"/>
                  </a:cubicBezTo>
                  <a:cubicBezTo>
                    <a:pt x="30" y="7"/>
                    <a:pt x="23" y="0"/>
                    <a:pt x="15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0"/>
                    <a:pt x="2" y="24"/>
                    <a:pt x="5" y="27"/>
                  </a:cubicBezTo>
                  <a:cubicBezTo>
                    <a:pt x="4" y="29"/>
                    <a:pt x="3" y="31"/>
                    <a:pt x="3" y="34"/>
                  </a:cubicBezTo>
                  <a:cubicBezTo>
                    <a:pt x="3" y="41"/>
                    <a:pt x="8" y="46"/>
                    <a:pt x="15" y="46"/>
                  </a:cubicBezTo>
                  <a:cubicBezTo>
                    <a:pt x="22" y="46"/>
                    <a:pt x="27" y="41"/>
                    <a:pt x="27" y="34"/>
                  </a:cubicBezTo>
                  <a:cubicBezTo>
                    <a:pt x="27" y="31"/>
                    <a:pt x="26" y="29"/>
                    <a:pt x="25" y="27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8" name="Line 18">
              <a:extLst>
                <a:ext uri="{FF2B5EF4-FFF2-40B4-BE49-F238E27FC236}">
                  <a16:creationId xmlns:a16="http://schemas.microsoft.com/office/drawing/2014/main" id="{8A17678A-7E41-463E-8BAE-8219E4BBAE9E}"/>
                </a:ext>
              </a:extLst>
            </p:cNvPr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6867526" y="2174875"/>
              <a:ext cx="1062038" cy="0"/>
            </a:xfrm>
            <a:prstGeom prst="line">
              <a:avLst/>
            </a:prstGeom>
            <a:grpFill/>
            <a:ln w="12700" cap="flat">
              <a:solidFill>
                <a:schemeClr val="accent1"/>
              </a:solidFill>
              <a:prstDash val="solid"/>
              <a:miter lim="800000"/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69" name="Oval 19">
              <a:extLst>
                <a:ext uri="{FF2B5EF4-FFF2-40B4-BE49-F238E27FC236}">
                  <a16:creationId xmlns:a16="http://schemas.microsoft.com/office/drawing/2014/main" id="{1C028837-F6CF-40C4-ADF2-42F5E1D945E9}"/>
                </a:ext>
              </a:extLst>
            </p:cNvPr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885113" y="2128838"/>
              <a:ext cx="88900" cy="920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0" name="Line 20">
              <a:extLst>
                <a:ext uri="{FF2B5EF4-FFF2-40B4-BE49-F238E27FC236}">
                  <a16:creationId xmlns:a16="http://schemas.microsoft.com/office/drawing/2014/main" id="{DDD90C83-D80B-4465-A3C1-5075C49A4902}"/>
                </a:ext>
              </a:extLst>
            </p:cNvPr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H="1">
              <a:off x="4543426" y="2174875"/>
              <a:ext cx="1060450" cy="0"/>
            </a:xfrm>
            <a:prstGeom prst="line">
              <a:avLst/>
            </a:prstGeom>
            <a:grpFill/>
            <a:ln w="12700" cap="flat">
              <a:solidFill>
                <a:schemeClr val="accent1"/>
              </a:solidFill>
              <a:prstDash val="solid"/>
              <a:miter lim="800000"/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1" name="Oval 21">
              <a:extLst>
                <a:ext uri="{FF2B5EF4-FFF2-40B4-BE49-F238E27FC236}">
                  <a16:creationId xmlns:a16="http://schemas.microsoft.com/office/drawing/2014/main" id="{DF92825D-4FF8-40BF-9F0F-9BF59EB7B64D}"/>
                </a:ext>
              </a:extLst>
            </p:cNvPr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500563" y="2128838"/>
              <a:ext cx="90488" cy="92075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2" name="Freeform 22">
              <a:extLst>
                <a:ext uri="{FF2B5EF4-FFF2-40B4-BE49-F238E27FC236}">
                  <a16:creationId xmlns:a16="http://schemas.microsoft.com/office/drawing/2014/main" id="{F435B6C6-2506-4E06-8301-2F984460CC02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 bwMode="auto">
            <a:xfrm>
              <a:off x="5953126" y="2062163"/>
              <a:ext cx="247650" cy="234950"/>
            </a:xfrm>
            <a:custGeom>
              <a:avLst/>
              <a:gdLst>
                <a:gd name="T0" fmla="*/ 61 w 83"/>
                <a:gd name="T1" fmla="*/ 69 h 77"/>
                <a:gd name="T2" fmla="*/ 46 w 83"/>
                <a:gd name="T3" fmla="*/ 53 h 77"/>
                <a:gd name="T4" fmla="*/ 47 w 83"/>
                <a:gd name="T5" fmla="*/ 45 h 77"/>
                <a:gd name="T6" fmla="*/ 35 w 83"/>
                <a:gd name="T7" fmla="*/ 50 h 77"/>
                <a:gd name="T8" fmla="*/ 52 w 83"/>
                <a:gd name="T9" fmla="*/ 69 h 77"/>
                <a:gd name="T10" fmla="*/ 21 w 83"/>
                <a:gd name="T11" fmla="*/ 54 h 77"/>
                <a:gd name="T12" fmla="*/ 20 w 83"/>
                <a:gd name="T13" fmla="*/ 19 h 77"/>
                <a:gd name="T14" fmla="*/ 34 w 83"/>
                <a:gd name="T15" fmla="*/ 19 h 77"/>
                <a:gd name="T16" fmla="*/ 24 w 83"/>
                <a:gd name="T17" fmla="*/ 1 h 77"/>
                <a:gd name="T18" fmla="*/ 8 w 83"/>
                <a:gd name="T19" fmla="*/ 44 h 77"/>
                <a:gd name="T20" fmla="*/ 26 w 83"/>
                <a:gd name="T21" fmla="*/ 67 h 77"/>
                <a:gd name="T22" fmla="*/ 83 w 83"/>
                <a:gd name="T23" fmla="*/ 58 h 77"/>
                <a:gd name="T24" fmla="*/ 61 w 83"/>
                <a:gd name="T25" fmla="*/ 6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77">
                  <a:moveTo>
                    <a:pt x="61" y="69"/>
                  </a:moveTo>
                  <a:cubicBezTo>
                    <a:pt x="47" y="68"/>
                    <a:pt x="46" y="53"/>
                    <a:pt x="46" y="53"/>
                  </a:cubicBezTo>
                  <a:cubicBezTo>
                    <a:pt x="46" y="53"/>
                    <a:pt x="49" y="49"/>
                    <a:pt x="47" y="45"/>
                  </a:cubicBezTo>
                  <a:cubicBezTo>
                    <a:pt x="44" y="41"/>
                    <a:pt x="36" y="41"/>
                    <a:pt x="35" y="50"/>
                  </a:cubicBezTo>
                  <a:cubicBezTo>
                    <a:pt x="34" y="59"/>
                    <a:pt x="43" y="67"/>
                    <a:pt x="52" y="69"/>
                  </a:cubicBezTo>
                  <a:cubicBezTo>
                    <a:pt x="52" y="69"/>
                    <a:pt x="32" y="70"/>
                    <a:pt x="21" y="54"/>
                  </a:cubicBezTo>
                  <a:cubicBezTo>
                    <a:pt x="10" y="38"/>
                    <a:pt x="20" y="19"/>
                    <a:pt x="20" y="19"/>
                  </a:cubicBezTo>
                  <a:cubicBezTo>
                    <a:pt x="20" y="19"/>
                    <a:pt x="26" y="26"/>
                    <a:pt x="34" y="19"/>
                  </a:cubicBezTo>
                  <a:cubicBezTo>
                    <a:pt x="42" y="13"/>
                    <a:pt x="36" y="0"/>
                    <a:pt x="24" y="1"/>
                  </a:cubicBezTo>
                  <a:cubicBezTo>
                    <a:pt x="13" y="2"/>
                    <a:pt x="0" y="16"/>
                    <a:pt x="8" y="44"/>
                  </a:cubicBezTo>
                  <a:cubicBezTo>
                    <a:pt x="10" y="54"/>
                    <a:pt x="17" y="62"/>
                    <a:pt x="26" y="67"/>
                  </a:cubicBezTo>
                  <a:cubicBezTo>
                    <a:pt x="45" y="77"/>
                    <a:pt x="74" y="76"/>
                    <a:pt x="83" y="58"/>
                  </a:cubicBezTo>
                  <a:cubicBezTo>
                    <a:pt x="83" y="58"/>
                    <a:pt x="75" y="69"/>
                    <a:pt x="61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47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3" name="Freeform 23">
              <a:extLst>
                <a:ext uri="{FF2B5EF4-FFF2-40B4-BE49-F238E27FC236}">
                  <a16:creationId xmlns:a16="http://schemas.microsoft.com/office/drawing/2014/main" id="{75BCD794-5286-41C1-BB71-4D81D9F94880}"/>
                </a:ext>
              </a:extLst>
            </p:cNvPr>
            <p:cNvSpPr/>
            <p:nvPr>
              <p:custDataLst>
                <p:tags r:id="rId31"/>
              </p:custDataLst>
            </p:nvPr>
          </p:nvSpPr>
          <p:spPr bwMode="auto">
            <a:xfrm>
              <a:off x="5735638" y="2022475"/>
              <a:ext cx="304800" cy="280988"/>
            </a:xfrm>
            <a:custGeom>
              <a:avLst/>
              <a:gdLst>
                <a:gd name="T0" fmla="*/ 50 w 102"/>
                <a:gd name="T1" fmla="*/ 69 h 92"/>
                <a:gd name="T2" fmla="*/ 26 w 102"/>
                <a:gd name="T3" fmla="*/ 46 h 92"/>
                <a:gd name="T4" fmla="*/ 35 w 102"/>
                <a:gd name="T5" fmla="*/ 33 h 92"/>
                <a:gd name="T6" fmla="*/ 46 w 102"/>
                <a:gd name="T7" fmla="*/ 25 h 92"/>
                <a:gd name="T8" fmla="*/ 24 w 102"/>
                <a:gd name="T9" fmla="*/ 29 h 92"/>
                <a:gd name="T10" fmla="*/ 25 w 102"/>
                <a:gd name="T11" fmla="*/ 56 h 92"/>
                <a:gd name="T12" fmla="*/ 33 w 102"/>
                <a:gd name="T13" fmla="*/ 10 h 92"/>
                <a:gd name="T14" fmla="*/ 58 w 102"/>
                <a:gd name="T15" fmla="*/ 22 h 92"/>
                <a:gd name="T16" fmla="*/ 49 w 102"/>
                <a:gd name="T17" fmla="*/ 35 h 92"/>
                <a:gd name="T18" fmla="*/ 57 w 102"/>
                <a:gd name="T19" fmla="*/ 12 h 92"/>
                <a:gd name="T20" fmla="*/ 19 w 102"/>
                <a:gd name="T21" fmla="*/ 10 h 92"/>
                <a:gd name="T22" fmla="*/ 14 w 102"/>
                <a:gd name="T23" fmla="*/ 65 h 92"/>
                <a:gd name="T24" fmla="*/ 61 w 102"/>
                <a:gd name="T25" fmla="*/ 79 h 92"/>
                <a:gd name="T26" fmla="*/ 91 w 102"/>
                <a:gd name="T27" fmla="*/ 75 h 92"/>
                <a:gd name="T28" fmla="*/ 87 w 102"/>
                <a:gd name="T29" fmla="*/ 90 h 92"/>
                <a:gd name="T30" fmla="*/ 78 w 102"/>
                <a:gd name="T31" fmla="*/ 82 h 92"/>
                <a:gd name="T32" fmla="*/ 88 w 102"/>
                <a:gd name="T33" fmla="*/ 92 h 92"/>
                <a:gd name="T34" fmla="*/ 95 w 102"/>
                <a:gd name="T35" fmla="*/ 74 h 92"/>
                <a:gd name="T36" fmla="*/ 50 w 102"/>
                <a:gd name="T37" fmla="*/ 69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2" h="92">
                  <a:moveTo>
                    <a:pt x="50" y="69"/>
                  </a:moveTo>
                  <a:cubicBezTo>
                    <a:pt x="34" y="70"/>
                    <a:pt x="26" y="58"/>
                    <a:pt x="26" y="46"/>
                  </a:cubicBezTo>
                  <a:cubicBezTo>
                    <a:pt x="26" y="35"/>
                    <a:pt x="35" y="33"/>
                    <a:pt x="35" y="33"/>
                  </a:cubicBezTo>
                  <a:cubicBezTo>
                    <a:pt x="41" y="36"/>
                    <a:pt x="47" y="32"/>
                    <a:pt x="46" y="25"/>
                  </a:cubicBezTo>
                  <a:cubicBezTo>
                    <a:pt x="44" y="18"/>
                    <a:pt x="30" y="18"/>
                    <a:pt x="24" y="29"/>
                  </a:cubicBezTo>
                  <a:cubicBezTo>
                    <a:pt x="18" y="40"/>
                    <a:pt x="25" y="56"/>
                    <a:pt x="25" y="56"/>
                  </a:cubicBezTo>
                  <a:cubicBezTo>
                    <a:pt x="12" y="36"/>
                    <a:pt x="19" y="16"/>
                    <a:pt x="33" y="10"/>
                  </a:cubicBezTo>
                  <a:cubicBezTo>
                    <a:pt x="45" y="5"/>
                    <a:pt x="58" y="10"/>
                    <a:pt x="58" y="22"/>
                  </a:cubicBezTo>
                  <a:cubicBezTo>
                    <a:pt x="59" y="34"/>
                    <a:pt x="49" y="35"/>
                    <a:pt x="49" y="35"/>
                  </a:cubicBezTo>
                  <a:cubicBezTo>
                    <a:pt x="58" y="37"/>
                    <a:pt x="65" y="21"/>
                    <a:pt x="57" y="12"/>
                  </a:cubicBezTo>
                  <a:cubicBezTo>
                    <a:pt x="49" y="2"/>
                    <a:pt x="33" y="0"/>
                    <a:pt x="19" y="10"/>
                  </a:cubicBezTo>
                  <a:cubicBezTo>
                    <a:pt x="7" y="19"/>
                    <a:pt x="0" y="46"/>
                    <a:pt x="14" y="65"/>
                  </a:cubicBezTo>
                  <a:cubicBezTo>
                    <a:pt x="28" y="84"/>
                    <a:pt x="54" y="80"/>
                    <a:pt x="61" y="79"/>
                  </a:cubicBezTo>
                  <a:cubicBezTo>
                    <a:pt x="67" y="78"/>
                    <a:pt x="83" y="69"/>
                    <a:pt x="91" y="75"/>
                  </a:cubicBezTo>
                  <a:cubicBezTo>
                    <a:pt x="98" y="81"/>
                    <a:pt x="93" y="89"/>
                    <a:pt x="87" y="90"/>
                  </a:cubicBezTo>
                  <a:cubicBezTo>
                    <a:pt x="80" y="90"/>
                    <a:pt x="78" y="82"/>
                    <a:pt x="78" y="82"/>
                  </a:cubicBezTo>
                  <a:cubicBezTo>
                    <a:pt x="77" y="87"/>
                    <a:pt x="81" y="91"/>
                    <a:pt x="88" y="92"/>
                  </a:cubicBezTo>
                  <a:cubicBezTo>
                    <a:pt x="95" y="92"/>
                    <a:pt x="102" y="83"/>
                    <a:pt x="95" y="74"/>
                  </a:cubicBezTo>
                  <a:cubicBezTo>
                    <a:pt x="88" y="65"/>
                    <a:pt x="67" y="68"/>
                    <a:pt x="50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62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4" name="Freeform 24">
              <a:extLst>
                <a:ext uri="{FF2B5EF4-FFF2-40B4-BE49-F238E27FC236}">
                  <a16:creationId xmlns:a16="http://schemas.microsoft.com/office/drawing/2014/main" id="{750DC997-4BAA-427D-B039-30FDDE8CE598}"/>
                </a:ext>
              </a:extLst>
            </p:cNvPr>
            <p:cNvSpPr/>
            <p:nvPr>
              <p:custDataLst>
                <p:tags r:id="rId32"/>
              </p:custDataLst>
            </p:nvPr>
          </p:nvSpPr>
          <p:spPr bwMode="auto">
            <a:xfrm>
              <a:off x="6253163" y="2062163"/>
              <a:ext cx="244475" cy="234950"/>
            </a:xfrm>
            <a:custGeom>
              <a:avLst/>
              <a:gdLst>
                <a:gd name="T0" fmla="*/ 21 w 82"/>
                <a:gd name="T1" fmla="*/ 69 h 77"/>
                <a:gd name="T2" fmla="*/ 37 w 82"/>
                <a:gd name="T3" fmla="*/ 53 h 77"/>
                <a:gd name="T4" fmla="*/ 36 w 82"/>
                <a:gd name="T5" fmla="*/ 45 h 77"/>
                <a:gd name="T6" fmla="*/ 47 w 82"/>
                <a:gd name="T7" fmla="*/ 50 h 77"/>
                <a:gd name="T8" fmla="*/ 30 w 82"/>
                <a:gd name="T9" fmla="*/ 69 h 77"/>
                <a:gd name="T10" fmla="*/ 61 w 82"/>
                <a:gd name="T11" fmla="*/ 54 h 77"/>
                <a:gd name="T12" fmla="*/ 63 w 82"/>
                <a:gd name="T13" fmla="*/ 19 h 77"/>
                <a:gd name="T14" fmla="*/ 48 w 82"/>
                <a:gd name="T15" fmla="*/ 19 h 77"/>
                <a:gd name="T16" fmla="*/ 58 w 82"/>
                <a:gd name="T17" fmla="*/ 1 h 77"/>
                <a:gd name="T18" fmla="*/ 75 w 82"/>
                <a:gd name="T19" fmla="*/ 44 h 77"/>
                <a:gd name="T20" fmla="*/ 56 w 82"/>
                <a:gd name="T21" fmla="*/ 67 h 77"/>
                <a:gd name="T22" fmla="*/ 0 w 82"/>
                <a:gd name="T23" fmla="*/ 58 h 77"/>
                <a:gd name="T24" fmla="*/ 21 w 82"/>
                <a:gd name="T25" fmla="*/ 6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2" h="77">
                  <a:moveTo>
                    <a:pt x="21" y="69"/>
                  </a:moveTo>
                  <a:cubicBezTo>
                    <a:pt x="35" y="68"/>
                    <a:pt x="37" y="53"/>
                    <a:pt x="37" y="53"/>
                  </a:cubicBezTo>
                  <a:cubicBezTo>
                    <a:pt x="37" y="53"/>
                    <a:pt x="33" y="49"/>
                    <a:pt x="36" y="45"/>
                  </a:cubicBezTo>
                  <a:cubicBezTo>
                    <a:pt x="38" y="41"/>
                    <a:pt x="46" y="41"/>
                    <a:pt x="47" y="50"/>
                  </a:cubicBezTo>
                  <a:cubicBezTo>
                    <a:pt x="48" y="59"/>
                    <a:pt x="39" y="67"/>
                    <a:pt x="30" y="69"/>
                  </a:cubicBezTo>
                  <a:cubicBezTo>
                    <a:pt x="30" y="69"/>
                    <a:pt x="51" y="70"/>
                    <a:pt x="61" y="54"/>
                  </a:cubicBezTo>
                  <a:cubicBezTo>
                    <a:pt x="72" y="38"/>
                    <a:pt x="63" y="19"/>
                    <a:pt x="63" y="19"/>
                  </a:cubicBezTo>
                  <a:cubicBezTo>
                    <a:pt x="63" y="19"/>
                    <a:pt x="56" y="26"/>
                    <a:pt x="48" y="19"/>
                  </a:cubicBezTo>
                  <a:cubicBezTo>
                    <a:pt x="40" y="13"/>
                    <a:pt x="46" y="0"/>
                    <a:pt x="58" y="1"/>
                  </a:cubicBezTo>
                  <a:cubicBezTo>
                    <a:pt x="70" y="2"/>
                    <a:pt x="82" y="16"/>
                    <a:pt x="75" y="44"/>
                  </a:cubicBezTo>
                  <a:cubicBezTo>
                    <a:pt x="72" y="54"/>
                    <a:pt x="65" y="62"/>
                    <a:pt x="56" y="67"/>
                  </a:cubicBezTo>
                  <a:cubicBezTo>
                    <a:pt x="37" y="77"/>
                    <a:pt x="8" y="76"/>
                    <a:pt x="0" y="58"/>
                  </a:cubicBezTo>
                  <a:cubicBezTo>
                    <a:pt x="0" y="58"/>
                    <a:pt x="7" y="69"/>
                    <a:pt x="21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47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5" name="Freeform 25">
              <a:extLst>
                <a:ext uri="{FF2B5EF4-FFF2-40B4-BE49-F238E27FC236}">
                  <a16:creationId xmlns:a16="http://schemas.microsoft.com/office/drawing/2014/main" id="{86263A38-5D5B-4FEB-874B-7A77E469C84F}"/>
                </a:ext>
              </a:extLst>
            </p:cNvPr>
            <p:cNvSpPr/>
            <p:nvPr>
              <p:custDataLst>
                <p:tags r:id="rId33"/>
              </p:custDataLst>
            </p:nvPr>
          </p:nvSpPr>
          <p:spPr bwMode="auto">
            <a:xfrm>
              <a:off x="6410326" y="2022475"/>
              <a:ext cx="304800" cy="280988"/>
            </a:xfrm>
            <a:custGeom>
              <a:avLst/>
              <a:gdLst>
                <a:gd name="T0" fmla="*/ 52 w 102"/>
                <a:gd name="T1" fmla="*/ 69 h 92"/>
                <a:gd name="T2" fmla="*/ 76 w 102"/>
                <a:gd name="T3" fmla="*/ 46 h 92"/>
                <a:gd name="T4" fmla="*/ 67 w 102"/>
                <a:gd name="T5" fmla="*/ 33 h 92"/>
                <a:gd name="T6" fmla="*/ 57 w 102"/>
                <a:gd name="T7" fmla="*/ 25 h 92"/>
                <a:gd name="T8" fmla="*/ 78 w 102"/>
                <a:gd name="T9" fmla="*/ 29 h 92"/>
                <a:gd name="T10" fmla="*/ 78 w 102"/>
                <a:gd name="T11" fmla="*/ 56 h 92"/>
                <a:gd name="T12" fmla="*/ 69 w 102"/>
                <a:gd name="T13" fmla="*/ 10 h 92"/>
                <a:gd name="T14" fmla="*/ 44 w 102"/>
                <a:gd name="T15" fmla="*/ 22 h 92"/>
                <a:gd name="T16" fmla="*/ 54 w 102"/>
                <a:gd name="T17" fmla="*/ 35 h 92"/>
                <a:gd name="T18" fmla="*/ 45 w 102"/>
                <a:gd name="T19" fmla="*/ 12 h 92"/>
                <a:gd name="T20" fmla="*/ 83 w 102"/>
                <a:gd name="T21" fmla="*/ 10 h 92"/>
                <a:gd name="T22" fmla="*/ 88 w 102"/>
                <a:gd name="T23" fmla="*/ 65 h 92"/>
                <a:gd name="T24" fmla="*/ 42 w 102"/>
                <a:gd name="T25" fmla="*/ 79 h 92"/>
                <a:gd name="T26" fmla="*/ 12 w 102"/>
                <a:gd name="T27" fmla="*/ 75 h 92"/>
                <a:gd name="T28" fmla="*/ 15 w 102"/>
                <a:gd name="T29" fmla="*/ 90 h 92"/>
                <a:gd name="T30" fmla="*/ 25 w 102"/>
                <a:gd name="T31" fmla="*/ 82 h 92"/>
                <a:gd name="T32" fmla="*/ 14 w 102"/>
                <a:gd name="T33" fmla="*/ 92 h 92"/>
                <a:gd name="T34" fmla="*/ 7 w 102"/>
                <a:gd name="T35" fmla="*/ 74 h 92"/>
                <a:gd name="T36" fmla="*/ 52 w 102"/>
                <a:gd name="T37" fmla="*/ 69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2" h="92">
                  <a:moveTo>
                    <a:pt x="52" y="69"/>
                  </a:moveTo>
                  <a:cubicBezTo>
                    <a:pt x="69" y="70"/>
                    <a:pt x="77" y="58"/>
                    <a:pt x="76" y="46"/>
                  </a:cubicBezTo>
                  <a:cubicBezTo>
                    <a:pt x="76" y="35"/>
                    <a:pt x="67" y="33"/>
                    <a:pt x="67" y="33"/>
                  </a:cubicBezTo>
                  <a:cubicBezTo>
                    <a:pt x="62" y="36"/>
                    <a:pt x="55" y="32"/>
                    <a:pt x="57" y="25"/>
                  </a:cubicBezTo>
                  <a:cubicBezTo>
                    <a:pt x="58" y="18"/>
                    <a:pt x="72" y="18"/>
                    <a:pt x="78" y="29"/>
                  </a:cubicBezTo>
                  <a:cubicBezTo>
                    <a:pt x="84" y="40"/>
                    <a:pt x="78" y="56"/>
                    <a:pt x="78" y="56"/>
                  </a:cubicBezTo>
                  <a:cubicBezTo>
                    <a:pt x="91" y="36"/>
                    <a:pt x="84" y="16"/>
                    <a:pt x="69" y="10"/>
                  </a:cubicBezTo>
                  <a:cubicBezTo>
                    <a:pt x="57" y="5"/>
                    <a:pt x="44" y="10"/>
                    <a:pt x="44" y="22"/>
                  </a:cubicBezTo>
                  <a:cubicBezTo>
                    <a:pt x="44" y="34"/>
                    <a:pt x="54" y="35"/>
                    <a:pt x="54" y="35"/>
                  </a:cubicBezTo>
                  <a:cubicBezTo>
                    <a:pt x="44" y="37"/>
                    <a:pt x="37" y="21"/>
                    <a:pt x="45" y="12"/>
                  </a:cubicBezTo>
                  <a:cubicBezTo>
                    <a:pt x="53" y="2"/>
                    <a:pt x="70" y="0"/>
                    <a:pt x="83" y="10"/>
                  </a:cubicBezTo>
                  <a:cubicBezTo>
                    <a:pt x="96" y="19"/>
                    <a:pt x="102" y="46"/>
                    <a:pt x="88" y="65"/>
                  </a:cubicBezTo>
                  <a:cubicBezTo>
                    <a:pt x="74" y="84"/>
                    <a:pt x="48" y="80"/>
                    <a:pt x="42" y="79"/>
                  </a:cubicBezTo>
                  <a:cubicBezTo>
                    <a:pt x="35" y="78"/>
                    <a:pt x="19" y="69"/>
                    <a:pt x="12" y="75"/>
                  </a:cubicBezTo>
                  <a:cubicBezTo>
                    <a:pt x="4" y="81"/>
                    <a:pt x="9" y="89"/>
                    <a:pt x="15" y="90"/>
                  </a:cubicBezTo>
                  <a:cubicBezTo>
                    <a:pt x="22" y="90"/>
                    <a:pt x="25" y="82"/>
                    <a:pt x="25" y="82"/>
                  </a:cubicBezTo>
                  <a:cubicBezTo>
                    <a:pt x="25" y="87"/>
                    <a:pt x="22" y="91"/>
                    <a:pt x="14" y="92"/>
                  </a:cubicBezTo>
                  <a:cubicBezTo>
                    <a:pt x="8" y="92"/>
                    <a:pt x="0" y="83"/>
                    <a:pt x="7" y="74"/>
                  </a:cubicBezTo>
                  <a:cubicBezTo>
                    <a:pt x="15" y="65"/>
                    <a:pt x="35" y="68"/>
                    <a:pt x="52" y="69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625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6" name="Freeform 26">
              <a:extLst>
                <a:ext uri="{FF2B5EF4-FFF2-40B4-BE49-F238E27FC236}">
                  <a16:creationId xmlns:a16="http://schemas.microsoft.com/office/drawing/2014/main" id="{277393AF-A2F7-4894-B186-1EFEF3371EE8}"/>
                </a:ext>
              </a:extLst>
            </p:cNvPr>
            <p:cNvSpPr/>
            <p:nvPr>
              <p:custDataLst>
                <p:tags r:id="rId34"/>
              </p:custDataLst>
            </p:nvPr>
          </p:nvSpPr>
          <p:spPr bwMode="auto">
            <a:xfrm>
              <a:off x="5576888" y="2058988"/>
              <a:ext cx="166688" cy="152400"/>
            </a:xfrm>
            <a:custGeom>
              <a:avLst/>
              <a:gdLst>
                <a:gd name="T0" fmla="*/ 45 w 56"/>
                <a:gd name="T1" fmla="*/ 14 h 50"/>
                <a:gd name="T2" fmla="*/ 27 w 56"/>
                <a:gd name="T3" fmla="*/ 23 h 50"/>
                <a:gd name="T4" fmla="*/ 21 w 56"/>
                <a:gd name="T5" fmla="*/ 41 h 50"/>
                <a:gd name="T6" fmla="*/ 7 w 56"/>
                <a:gd name="T7" fmla="*/ 36 h 50"/>
                <a:gd name="T8" fmla="*/ 0 w 56"/>
                <a:gd name="T9" fmla="*/ 36 h 50"/>
                <a:gd name="T10" fmla="*/ 0 w 56"/>
                <a:gd name="T11" fmla="*/ 37 h 50"/>
                <a:gd name="T12" fmla="*/ 25 w 56"/>
                <a:gd name="T13" fmla="*/ 49 h 50"/>
                <a:gd name="T14" fmla="*/ 45 w 56"/>
                <a:gd name="T15" fmla="*/ 1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50">
                  <a:moveTo>
                    <a:pt x="45" y="14"/>
                  </a:moveTo>
                  <a:cubicBezTo>
                    <a:pt x="34" y="0"/>
                    <a:pt x="21" y="17"/>
                    <a:pt x="27" y="23"/>
                  </a:cubicBezTo>
                  <a:cubicBezTo>
                    <a:pt x="34" y="29"/>
                    <a:pt x="30" y="40"/>
                    <a:pt x="21" y="41"/>
                  </a:cubicBezTo>
                  <a:cubicBezTo>
                    <a:pt x="16" y="42"/>
                    <a:pt x="11" y="40"/>
                    <a:pt x="7" y="3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5" y="45"/>
                    <a:pt x="14" y="50"/>
                    <a:pt x="25" y="49"/>
                  </a:cubicBezTo>
                  <a:cubicBezTo>
                    <a:pt x="43" y="47"/>
                    <a:pt x="56" y="29"/>
                    <a:pt x="45" y="14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  <p:sp>
          <p:nvSpPr>
            <p:cNvPr id="77" name="Freeform 27">
              <a:extLst>
                <a:ext uri="{FF2B5EF4-FFF2-40B4-BE49-F238E27FC236}">
                  <a16:creationId xmlns:a16="http://schemas.microsoft.com/office/drawing/2014/main" id="{ED789A1F-7B20-4BFF-9946-595E7DC9B04A}"/>
                </a:ext>
              </a:extLst>
            </p:cNvPr>
            <p:cNvSpPr/>
            <p:nvPr>
              <p:custDataLst>
                <p:tags r:id="rId35"/>
              </p:custDataLst>
            </p:nvPr>
          </p:nvSpPr>
          <p:spPr bwMode="auto">
            <a:xfrm>
              <a:off x="6711951" y="2058988"/>
              <a:ext cx="168275" cy="152400"/>
            </a:xfrm>
            <a:custGeom>
              <a:avLst/>
              <a:gdLst>
                <a:gd name="T0" fmla="*/ 11 w 56"/>
                <a:gd name="T1" fmla="*/ 14 h 50"/>
                <a:gd name="T2" fmla="*/ 28 w 56"/>
                <a:gd name="T3" fmla="*/ 23 h 50"/>
                <a:gd name="T4" fmla="*/ 35 w 56"/>
                <a:gd name="T5" fmla="*/ 41 h 50"/>
                <a:gd name="T6" fmla="*/ 49 w 56"/>
                <a:gd name="T7" fmla="*/ 36 h 50"/>
                <a:gd name="T8" fmla="*/ 56 w 56"/>
                <a:gd name="T9" fmla="*/ 36 h 50"/>
                <a:gd name="T10" fmla="*/ 56 w 56"/>
                <a:gd name="T11" fmla="*/ 37 h 50"/>
                <a:gd name="T12" fmla="*/ 31 w 56"/>
                <a:gd name="T13" fmla="*/ 49 h 50"/>
                <a:gd name="T14" fmla="*/ 11 w 56"/>
                <a:gd name="T15" fmla="*/ 1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50">
                  <a:moveTo>
                    <a:pt x="11" y="14"/>
                  </a:moveTo>
                  <a:cubicBezTo>
                    <a:pt x="22" y="0"/>
                    <a:pt x="35" y="17"/>
                    <a:pt x="28" y="23"/>
                  </a:cubicBezTo>
                  <a:cubicBezTo>
                    <a:pt x="22" y="29"/>
                    <a:pt x="26" y="40"/>
                    <a:pt x="35" y="41"/>
                  </a:cubicBezTo>
                  <a:cubicBezTo>
                    <a:pt x="40" y="42"/>
                    <a:pt x="44" y="40"/>
                    <a:pt x="49" y="36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6" y="37"/>
                    <a:pt x="56" y="37"/>
                    <a:pt x="56" y="37"/>
                  </a:cubicBezTo>
                  <a:cubicBezTo>
                    <a:pt x="51" y="45"/>
                    <a:pt x="42" y="50"/>
                    <a:pt x="31" y="49"/>
                  </a:cubicBezTo>
                  <a:cubicBezTo>
                    <a:pt x="13" y="47"/>
                    <a:pt x="0" y="29"/>
                    <a:pt x="11" y="14"/>
                  </a:cubicBez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txBody>
            <a:bodyPr vert="horz" wrap="square" lIns="67500" tIns="35100" rIns="67500" bIns="35100" numCol="1" anchor="ctr" anchorCtr="0" compatLnSpc="1">
              <a:normAutofit fontScale="25000" lnSpcReduction="20000"/>
            </a:bodyPr>
            <a:lstStyle/>
            <a:p>
              <a:pPr>
                <a:lnSpc>
                  <a:spcPct val="140000"/>
                </a:lnSpc>
              </a:pPr>
              <a:endParaRPr lang="zh-CN" altLang="en-US" sz="135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8588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标题 3">
            <a:extLst>
              <a:ext uri="{FF2B5EF4-FFF2-40B4-BE49-F238E27FC236}">
                <a16:creationId xmlns:a16="http://schemas.microsoft.com/office/drawing/2014/main" id="{50DDDBA1-A8F6-4299-AE98-5E44FA7346B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972840" y="124057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dirty="0"/>
              <a:t>安装与使用</a:t>
            </a: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E5921849-EA1F-431E-907A-8D6019D64AD3}"/>
              </a:ext>
            </a:extLst>
          </p:cNvPr>
          <p:cNvSpPr txBox="1"/>
          <p:nvPr/>
        </p:nvSpPr>
        <p:spPr>
          <a:xfrm>
            <a:off x="3099766" y="1315723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一键安装更方便（推荐）     </a:t>
            </a:r>
            <a:r>
              <a:rPr lang="en-US" altLang="zh-CN" sz="1400" dirty="0"/>
              <a:t>Linux</a:t>
            </a:r>
            <a:r>
              <a:rPr lang="zh-CN" altLang="en-US" sz="1400" dirty="0"/>
              <a:t>一键安装手册（见附件）</a:t>
            </a:r>
          </a:p>
        </p:txBody>
      </p:sp>
      <p:pic>
        <p:nvPicPr>
          <p:cNvPr id="79" name="图片 78">
            <a:extLst>
              <a:ext uri="{FF2B5EF4-FFF2-40B4-BE49-F238E27FC236}">
                <a16:creationId xmlns:a16="http://schemas.microsoft.com/office/drawing/2014/main" id="{68349DA5-2DDE-4F83-871F-F3B7CE25A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9766" y="1685055"/>
            <a:ext cx="5372648" cy="45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6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标题 3">
            <a:extLst>
              <a:ext uri="{FF2B5EF4-FFF2-40B4-BE49-F238E27FC236}">
                <a16:creationId xmlns:a16="http://schemas.microsoft.com/office/drawing/2014/main" id="{482E0BA6-F7AD-44BB-8D54-F391A9CA8BF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598766" y="448253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/>
              <a:t>安装与使用</a:t>
            </a:r>
            <a:endParaRPr lang="zh-CN" altLang="en-US" dirty="0"/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09EB0A60-D93D-44FD-8CD2-281CE55B35A3}"/>
              </a:ext>
            </a:extLst>
          </p:cNvPr>
          <p:cNvSpPr txBox="1"/>
          <p:nvPr/>
        </p:nvSpPr>
        <p:spPr>
          <a:xfrm>
            <a:off x="2725692" y="1639919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其他安装方式介绍：     </a:t>
            </a:r>
            <a:r>
              <a:rPr lang="en-US" altLang="zh-CN" sz="1400" dirty="0">
                <a:hlinkClick r:id="rId3"/>
              </a:rPr>
              <a:t>MySQL</a:t>
            </a:r>
            <a:r>
              <a:rPr lang="zh-CN" altLang="en-US" sz="1400" dirty="0">
                <a:hlinkClick r:id="rId3"/>
              </a:rPr>
              <a:t>相关知识</a:t>
            </a:r>
            <a:endParaRPr lang="zh-CN" altLang="en-US" sz="1400" dirty="0"/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C694F6A9-FB13-4A7F-8B30-BDDA9695FBEE}"/>
              </a:ext>
            </a:extLst>
          </p:cNvPr>
          <p:cNvSpPr txBox="1"/>
          <p:nvPr/>
        </p:nvSpPr>
        <p:spPr>
          <a:xfrm>
            <a:off x="2725692" y="3626747"/>
            <a:ext cx="73041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不管哪种安装方式安装，确保下面的五个参数已修改才能对接</a:t>
            </a:r>
            <a:r>
              <a:rPr lang="en-US" altLang="zh-CN" dirty="0"/>
              <a:t>Ecology</a:t>
            </a:r>
          </a:p>
          <a:p>
            <a:endParaRPr lang="en-US" altLang="zh-CN" dirty="0"/>
          </a:p>
          <a:p>
            <a:r>
              <a:rPr lang="en-US" altLang="zh-CN" dirty="0" err="1">
                <a:effectLst/>
              </a:rPr>
              <a:t>lower_case_table_names</a:t>
            </a:r>
            <a:r>
              <a:rPr lang="en-US" altLang="zh-CN" dirty="0">
                <a:effectLst/>
              </a:rPr>
              <a:t>=1</a:t>
            </a:r>
            <a:endParaRPr lang="en-US" altLang="zh-CN" dirty="0"/>
          </a:p>
          <a:p>
            <a:pPr algn="just"/>
            <a:r>
              <a:rPr lang="en-US" altLang="zh-CN" dirty="0" err="1">
                <a:effectLst/>
              </a:rPr>
              <a:t>log_bin_trust_function_creators</a:t>
            </a:r>
            <a:r>
              <a:rPr lang="en-US" altLang="zh-CN" dirty="0">
                <a:effectLst/>
              </a:rPr>
              <a:t>=1</a:t>
            </a:r>
          </a:p>
          <a:p>
            <a:pPr algn="just"/>
            <a:r>
              <a:rPr lang="en-US" altLang="zh-CN" dirty="0" err="1">
                <a:effectLst/>
              </a:rPr>
              <a:t>sql_mode</a:t>
            </a:r>
            <a:r>
              <a:rPr lang="en-US" altLang="zh-CN" dirty="0">
                <a:effectLst/>
              </a:rPr>
              <a:t>=NO_ENGINE_SUBSTITUTION,STRICT_TRANS_TABLES</a:t>
            </a:r>
          </a:p>
          <a:p>
            <a:pPr algn="just"/>
            <a:r>
              <a:rPr lang="en-US" altLang="zh-CN" dirty="0" err="1">
                <a:effectLst/>
              </a:rPr>
              <a:t>transaction_isolation</a:t>
            </a:r>
            <a:r>
              <a:rPr lang="en-US" altLang="zh-CN" dirty="0">
                <a:effectLst/>
              </a:rPr>
              <a:t>=READ-COMMITTED</a:t>
            </a:r>
          </a:p>
          <a:p>
            <a:pPr algn="just"/>
            <a:r>
              <a:rPr lang="en-US" altLang="zh-CN" dirty="0" err="1">
                <a:effectLst/>
              </a:rPr>
              <a:t>group_concat_max_len</a:t>
            </a:r>
            <a:r>
              <a:rPr lang="en-US" altLang="zh-CN" dirty="0">
                <a:effectLst/>
              </a:rPr>
              <a:t>=102400</a:t>
            </a:r>
          </a:p>
          <a:p>
            <a:endParaRPr lang="zh-CN" altLang="en-US" dirty="0"/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C0C5A12A-20C5-4D7A-B107-EB918C2931D7}"/>
              </a:ext>
            </a:extLst>
          </p:cNvPr>
          <p:cNvSpPr txBox="1"/>
          <p:nvPr/>
        </p:nvSpPr>
        <p:spPr>
          <a:xfrm>
            <a:off x="3020617" y="3075002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Windows</a:t>
            </a:r>
            <a:r>
              <a:rPr lang="zh-CN" altLang="en-US" dirty="0"/>
              <a:t>使用</a:t>
            </a:r>
            <a:r>
              <a:rPr lang="en-US" altLang="zh-CN" dirty="0" err="1"/>
              <a:t>msi</a:t>
            </a:r>
            <a:r>
              <a:rPr lang="zh-CN" altLang="en-US" dirty="0"/>
              <a:t>的安装方式</a:t>
            </a:r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3488E5E4-CE22-4460-BF73-1E003AD86B5A}"/>
              </a:ext>
            </a:extLst>
          </p:cNvPr>
          <p:cNvSpPr txBox="1"/>
          <p:nvPr/>
        </p:nvSpPr>
        <p:spPr>
          <a:xfrm>
            <a:off x="3020620" y="2559018"/>
            <a:ext cx="4249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rpm</a:t>
            </a:r>
            <a:r>
              <a:rPr lang="zh-CN" altLang="en-US" dirty="0"/>
              <a:t>安装方式较简单，需要配置</a:t>
            </a:r>
            <a:r>
              <a:rPr lang="en-US" altLang="zh-CN" dirty="0"/>
              <a:t>yum</a:t>
            </a:r>
            <a:r>
              <a:rPr lang="zh-CN" altLang="en-US" dirty="0"/>
              <a:t>环境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90E93DE2-584A-4926-A5CC-1764051CD05A}"/>
              </a:ext>
            </a:extLst>
          </p:cNvPr>
          <p:cNvSpPr txBox="1"/>
          <p:nvPr/>
        </p:nvSpPr>
        <p:spPr>
          <a:xfrm>
            <a:off x="3020619" y="2090567"/>
            <a:ext cx="3711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glibc</a:t>
            </a:r>
            <a:r>
              <a:rPr lang="zh-CN" altLang="en-US" dirty="0"/>
              <a:t>安装方式更灵活，但步骤较多</a:t>
            </a:r>
          </a:p>
        </p:txBody>
      </p:sp>
    </p:spTree>
    <p:extLst>
      <p:ext uri="{BB962C8B-B14F-4D97-AF65-F5344CB8AC3E}">
        <p14:creationId xmlns:p14="http://schemas.microsoft.com/office/powerpoint/2010/main" val="717019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3A0436B3-F4F5-46C7-8CCB-12B61559845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715144" y="439941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/>
              <a:t>备份与恢复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BE56D63-740A-4FA5-A37C-6F328D28F951}"/>
              </a:ext>
            </a:extLst>
          </p:cNvPr>
          <p:cNvSpPr txBox="1"/>
          <p:nvPr/>
        </p:nvSpPr>
        <p:spPr>
          <a:xfrm>
            <a:off x="2715144" y="1703615"/>
            <a:ext cx="471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相关手册：</a:t>
            </a:r>
            <a:r>
              <a:rPr lang="en-US" altLang="zh-CN" dirty="0"/>
              <a:t>MySQL</a:t>
            </a:r>
            <a:r>
              <a:rPr lang="zh-CN" altLang="en-US" dirty="0"/>
              <a:t>备份恢复手册（见附件）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1C7F28E-89D1-4E0E-BBB9-5AB575CDF0F7}"/>
              </a:ext>
            </a:extLst>
          </p:cNvPr>
          <p:cNvSpPr txBox="1"/>
          <p:nvPr/>
        </p:nvSpPr>
        <p:spPr>
          <a:xfrm>
            <a:off x="2715144" y="2207671"/>
            <a:ext cx="3275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关键点：</a:t>
            </a:r>
            <a:endParaRPr lang="en-US" altLang="zh-CN" dirty="0"/>
          </a:p>
          <a:p>
            <a:r>
              <a:rPr lang="en-US" altLang="zh-CN" dirty="0"/>
              <a:t>    </a:t>
            </a:r>
            <a:r>
              <a:rPr lang="zh-CN" altLang="en-US" dirty="0"/>
              <a:t>新环境也要按我们手册安装</a:t>
            </a:r>
            <a:endParaRPr lang="en-US" altLang="zh-CN" dirty="0"/>
          </a:p>
          <a:p>
            <a:r>
              <a:rPr lang="en-US" altLang="zh-CN" dirty="0"/>
              <a:t>    </a:t>
            </a:r>
            <a:r>
              <a:rPr lang="zh-CN" altLang="en-US" dirty="0"/>
              <a:t>新旧环境的用户名保持一致</a:t>
            </a:r>
            <a:r>
              <a:rPr lang="en-US" altLang="zh-CN" dirty="0"/>
              <a:t> 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4B17488-EEA2-46E4-82F1-451B6BA06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5144" y="3303455"/>
            <a:ext cx="7886700" cy="149146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7DA5D921-B2EB-4E0F-A968-1F8F234331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5144" y="4668952"/>
            <a:ext cx="3702586" cy="151350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C85A16D-5879-4712-8722-6FC1B28418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6527" y="4654576"/>
            <a:ext cx="3098311" cy="149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187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43CB6893-EA25-4507-A0C3-309E1615D69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130781" y="415003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/>
              <a:t>备份与恢复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ACBEA4C-90DC-4141-89AB-F47CD3861E61}"/>
              </a:ext>
            </a:extLst>
          </p:cNvPr>
          <p:cNvSpPr txBox="1"/>
          <p:nvPr/>
        </p:nvSpPr>
        <p:spPr>
          <a:xfrm>
            <a:off x="3130781" y="1678677"/>
            <a:ext cx="4714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相关手册：</a:t>
            </a:r>
            <a:r>
              <a:rPr lang="en-US" altLang="zh-CN" dirty="0"/>
              <a:t>MySQL</a:t>
            </a:r>
            <a:r>
              <a:rPr lang="zh-CN" altLang="en-US" dirty="0"/>
              <a:t>备份恢复手册（见附件）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838FF50-31B1-4B0A-838D-DDF67C16F569}"/>
              </a:ext>
            </a:extLst>
          </p:cNvPr>
          <p:cNvSpPr txBox="1"/>
          <p:nvPr/>
        </p:nvSpPr>
        <p:spPr>
          <a:xfrm>
            <a:off x="3130781" y="2182733"/>
            <a:ext cx="3275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关键点：</a:t>
            </a:r>
            <a:endParaRPr lang="en-US" altLang="zh-CN" dirty="0"/>
          </a:p>
          <a:p>
            <a:r>
              <a:rPr lang="en-US" altLang="zh-CN" dirty="0"/>
              <a:t>    </a:t>
            </a:r>
            <a:r>
              <a:rPr lang="zh-CN" altLang="en-US" dirty="0"/>
              <a:t>新环境也要按我们手册安装</a:t>
            </a:r>
            <a:endParaRPr lang="en-US" altLang="zh-CN" dirty="0"/>
          </a:p>
          <a:p>
            <a:r>
              <a:rPr lang="en-US" altLang="zh-CN" dirty="0"/>
              <a:t>    </a:t>
            </a:r>
            <a:r>
              <a:rPr lang="zh-CN" altLang="en-US" dirty="0"/>
              <a:t>新旧环境的用户名保持一致</a:t>
            </a:r>
            <a:r>
              <a:rPr lang="en-US" altLang="zh-CN" dirty="0"/>
              <a:t> 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DFC2341-1099-4ECA-BA20-632E6FCE5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763" y="3240787"/>
            <a:ext cx="5809524" cy="29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86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A773C669-2B21-4CF0-A053-89BEB2057C0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080905" y="273686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40000"/>
              </a:lnSpc>
            </a:pPr>
            <a:r>
              <a:rPr lang="zh-CN" altLang="en-US">
                <a:solidFill>
                  <a:schemeClr val="tx2"/>
                </a:solidFill>
                <a:latin typeface="+mn-lt"/>
                <a:ea typeface="+mn-ea"/>
                <a:sym typeface="+mn-lt"/>
              </a:rPr>
              <a:t>资料库介绍</a:t>
            </a:r>
            <a:endParaRPr lang="zh-CN" altLang="en-US" dirty="0">
              <a:solidFill>
                <a:schemeClr val="tx2"/>
              </a:solidFill>
              <a:latin typeface="+mn-lt"/>
              <a:ea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150CAD3-91D7-4657-8556-795F2C0B7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0905" y="1412668"/>
            <a:ext cx="4476005" cy="498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048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C251BFB-E528-1EDA-F763-79307FA300F8}"/>
              </a:ext>
            </a:extLst>
          </p:cNvPr>
          <p:cNvSpPr/>
          <p:nvPr/>
        </p:nvSpPr>
        <p:spPr>
          <a:xfrm>
            <a:off x="0" y="0"/>
            <a:ext cx="12191999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0A42A13-A32B-791B-A93C-5E0C3B6882BC}"/>
              </a:ext>
            </a:extLst>
          </p:cNvPr>
          <p:cNvSpPr/>
          <p:nvPr/>
        </p:nvSpPr>
        <p:spPr>
          <a:xfrm>
            <a:off x="0" y="-2861"/>
            <a:ext cx="6047874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DF062633-2A62-47B2-9242-8D25A092AE3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798271" y="622820"/>
            <a:ext cx="7886700" cy="1325563"/>
          </a:xfrm>
          <a:prstGeom prst="rect">
            <a:avLst/>
          </a:prstGeom>
        </p:spPr>
        <p:txBody>
          <a:bodyPr vert="horz" wrap="square" lIns="68580" tIns="34290" rIns="68580" bIns="3429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40000"/>
              </a:lnSpc>
            </a:pPr>
            <a:r>
              <a:rPr lang="zh-CN" altLang="en-US">
                <a:solidFill>
                  <a:schemeClr val="tx2"/>
                </a:solidFill>
                <a:latin typeface="+mn-lt"/>
                <a:ea typeface="+mn-ea"/>
                <a:sym typeface="+mn-lt"/>
              </a:rPr>
              <a:t>重要说明</a:t>
            </a:r>
            <a:endParaRPr lang="zh-CN" altLang="en-US" dirty="0">
              <a:solidFill>
                <a:schemeClr val="tx2"/>
              </a:solidFill>
              <a:latin typeface="+mn-lt"/>
              <a:ea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C783B30-64E8-47C3-BCDE-84B6FEF30344}"/>
              </a:ext>
            </a:extLst>
          </p:cNvPr>
          <p:cNvSpPr txBox="1"/>
          <p:nvPr/>
        </p:nvSpPr>
        <p:spPr>
          <a:xfrm>
            <a:off x="3141221" y="2966614"/>
            <a:ext cx="6480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一定要做好数据库自动备份，且定期的检查备份产生的情况</a:t>
            </a:r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任何修改删除数据的操作，一定先备份再操作</a:t>
            </a:r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任何情况下，不要轻易修改或删除数据库的底层文件</a:t>
            </a:r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定期检查服务的磁盘情况</a:t>
            </a:r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数据库的安装和备份恢复一定要严格安装我们手册执行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A437022-5D00-44E9-8123-543126313248}"/>
              </a:ext>
            </a:extLst>
          </p:cNvPr>
          <p:cNvSpPr txBox="1"/>
          <p:nvPr/>
        </p:nvSpPr>
        <p:spPr>
          <a:xfrm>
            <a:off x="3141221" y="2102518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hlinkClick r:id="rId3"/>
              </a:rPr>
              <a:t>数据库运维规范提示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939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2216A470-8E25-449B-A3A1-F04FF577CD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-8765"/>
            <a:ext cx="12206002" cy="6857107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1F7477E3-EE3C-477B-A14C-947A868E1915}"/>
              </a:ext>
            </a:extLst>
          </p:cNvPr>
          <p:cNvSpPr/>
          <p:nvPr/>
        </p:nvSpPr>
        <p:spPr>
          <a:xfrm>
            <a:off x="6350" y="5981579"/>
            <a:ext cx="12190413" cy="381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52407" indent="-1052407" algn="ctr" defTabSz="608904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defRPr/>
            </a:pPr>
            <a:r>
              <a:rPr lang="zh-CN" altLang="en-US" sz="1600" kern="0" dirty="0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Calibri" panose="020F0502020204030204"/>
              </a:rPr>
              <a:t>志达宇泛   见著于微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707E02D-A481-44F0-AFB6-7C81124B0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13" y="1558022"/>
            <a:ext cx="3184521" cy="911983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CC30C737-9DB7-4C44-B720-9BF04FE63C61}"/>
              </a:ext>
            </a:extLst>
          </p:cNvPr>
          <p:cNvSpPr/>
          <p:nvPr/>
        </p:nvSpPr>
        <p:spPr>
          <a:xfrm>
            <a:off x="2756797" y="2923828"/>
            <a:ext cx="6745391" cy="1272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8904">
              <a:lnSpc>
                <a:spcPct val="130000"/>
              </a:lnSpc>
              <a:spcBef>
                <a:spcPct val="20000"/>
              </a:spcBef>
              <a:buClr>
                <a:prstClr val="black"/>
              </a:buClr>
              <a:defRPr/>
            </a:pPr>
            <a:r>
              <a:rPr lang="zh-CN" altLang="en-US" sz="3999" kern="0" dirty="0">
                <a:solidFill>
                  <a:schemeClr val="bg1">
                    <a:lumMod val="25000"/>
                  </a:schemeClr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Calibri" panose="020F0502020204030204"/>
                <a:sym typeface="Calibri" panose="020F0502020204030204"/>
              </a:rPr>
              <a:t>感谢您的信任与支持！</a:t>
            </a:r>
          </a:p>
          <a:p>
            <a:pPr algn="ctr" defTabSz="608904">
              <a:lnSpc>
                <a:spcPct val="130000"/>
              </a:lnSpc>
              <a:spcBef>
                <a:spcPct val="20000"/>
              </a:spcBef>
              <a:buClr>
                <a:prstClr val="black"/>
              </a:buClr>
              <a:defRPr/>
            </a:pPr>
            <a:r>
              <a:rPr lang="zh-CN" altLang="en-US" sz="1600" kern="0" dirty="0">
                <a:solidFill>
                  <a:schemeClr val="bg1">
                    <a:lumMod val="25000"/>
                  </a:schemeClr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Calibri" panose="020F0502020204030204"/>
                <a:sym typeface="Calibri" panose="020F0502020204030204"/>
              </a:rPr>
              <a:t>我们始终努力提供好用的</a:t>
            </a:r>
            <a:r>
              <a:rPr lang="zh-CN" altLang="en-US" sz="1600" dirty="0">
                <a:solidFill>
                  <a:schemeClr val="bg1">
                    <a:lumMod val="25000"/>
                  </a:schemeClr>
                </a:solidFill>
                <a:uFill>
                  <a:solidFill>
                    <a:srgbClr val="FFFFFF"/>
                  </a:solidFill>
                </a:uFill>
                <a:latin typeface="微软雅黑" panose="020B0503020204020204" charset="-122"/>
                <a:ea typeface="微软雅黑" panose="020B0503020204020204" charset="-122"/>
                <a:cs typeface="Calibri" panose="020F0502020204030204"/>
                <a:sym typeface="Calibri" panose="020F0502020204030204"/>
              </a:rPr>
              <a:t>移动办公平台</a:t>
            </a:r>
            <a:endParaRPr lang="zh-CN" altLang="en-US" sz="2000" kern="0" dirty="0">
              <a:solidFill>
                <a:schemeClr val="bg1">
                  <a:lumMod val="25000"/>
                </a:schemeClr>
              </a:solidFill>
              <a:uFill>
                <a:solidFill>
                  <a:srgbClr val="FFFFFF"/>
                </a:solidFill>
              </a:uFill>
              <a:latin typeface="微软雅黑" panose="020B0503020204020204" charset="-122"/>
              <a:ea typeface="微软雅黑" panose="020B0503020204020204" charset="-122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BFC68B2-42C2-421B-8B9A-6C344AA4DB9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94" b="57922"/>
          <a:stretch/>
        </p:blipFill>
        <p:spPr>
          <a:xfrm>
            <a:off x="-9239" y="6690634"/>
            <a:ext cx="12221591" cy="17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08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f"/>
  <p:tag name="KSO_WM_UNIT_INDEX" val="1_1_1"/>
  <p:tag name="KSO_WM_UNIT_LAYERLEVEL" val="1_1_1"/>
  <p:tag name="KSO_WM_UNIT_VALUE" val="13"/>
  <p:tag name="KSO_WM_UNIT_HIGHLIGHT" val="0"/>
  <p:tag name="KSO_WM_UNIT_COMPATIBLE" val="0"/>
  <p:tag name="KSO_WM_UNIT_CLEAR" val="0"/>
  <p:tag name="KSO_WM_UNIT_PRESET_TEXT_INDEX" val="3"/>
  <p:tag name="KSO_WM_UNIT_PRESET_TEXT_LEN" val="17"/>
  <p:tag name="KSO_WM_DIAGRAM_GROUP_CODE" val="l1-1"/>
  <p:tag name="KSO_WM_UNIT_ID" val="custom20186837_9*l_h_f*1_1_1"/>
  <p:tag name="KSO_WM_UNIT_TEXT_FILL_FORE_SCHEMECOLOR_INDEX" val="15"/>
  <p:tag name="KSO_WM_UNIT_TEXT_FILL_TYPE" val="1"/>
  <p:tag name="KSO_WM_UNIT_USESOURCEFORMAT_APPLY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b"/>
  <p:tag name="KSO_WM_UNIT_INDEX" val="1"/>
  <p:tag name="KSO_WM_UNIT_LAYERLEVEL" val="1"/>
  <p:tag name="KSO_WM_UNIT_VALUE" val="8"/>
  <p:tag name="KSO_WM_UNIT_ISCONTENTSTITLE" val="0"/>
  <p:tag name="KSO_WM_UNIT_HIGHLIGHT" val="0"/>
  <p:tag name="KSO_WM_UNIT_COMPATIBLE" val="0"/>
  <p:tag name="KSO_WM_UNIT_CLEAR" val="0"/>
  <p:tag name="KSO_WM_DIAGRAM_GROUP_CODE" val="l1_1"/>
  <p:tag name="KSO_WM_UNIT_ID" val="custom20186837_9*b*1"/>
  <p:tag name="KSO_WM_UNIT_PRESET_TEXT" val="CONTENTS"/>
  <p:tag name="KSO_WM_UNIT_TEXT_FILL_FORE_SCHEMECOLOR_INDEX" val="15"/>
  <p:tag name="KSO_WM_UNIT_TEXT_FILL_TYPE" val="1"/>
  <p:tag name="KSO_WM_UNIT_USESOURCEFORMAT_APPLY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10"/>
  <p:tag name="KSO_WM_TEMPLATE_CATEGORY" val="custom"/>
  <p:tag name="KSO_WM_TEMPLATE_INDEX" val="20186837"/>
  <p:tag name="KSO_WM_UNIT_INDEX" val="10"/>
  <p:tag name="KSO_WM_UNIT_FILL_FORE_SCHEMECOLOR_INDEX" val="5"/>
  <p:tag name="KSO_WM_UNIT_FILL_TYPE" val="1"/>
  <p:tag name="KSO_WM_UNIT_LINE_FORE_SCHEMECOLOR_INDEX" val="5"/>
  <p:tag name="KSO_WM_UNIT_LINE_FILL_TYPE" val="2"/>
  <p:tag name="KSO_WM_UNIT_USESOURCEFORMAT_APPLY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7"/>
  <p:tag name="KSO_WM_TEMPLATE_CATEGORY" val="custom"/>
  <p:tag name="KSO_WM_TEMPLATE_INDEX" val="20186837"/>
  <p:tag name="KSO_WM_UNIT_INDEX" val="57"/>
  <p:tag name="KSO_WM_UNIT_FILL_FORE_SCHEMECOLOR_INDEX" val="5"/>
  <p:tag name="KSO_WM_UNIT_FILL_TYPE" val="1"/>
  <p:tag name="KSO_WM_UNIT_LINE_FORE_SCHEMECOLOR_INDEX" val="5"/>
  <p:tag name="KSO_WM_UNIT_LINE_FILL_TYPE" val="2"/>
  <p:tag name="KSO_WM_UNIT_USESOURCEFORMAT_APPLY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1"/>
  <p:tag name="KSO_WM_TEMPLATE_CATEGORY" val="custom"/>
  <p:tag name="KSO_WM_TEMPLATE_INDEX" val="20186837"/>
  <p:tag name="KSO_WM_UNIT_INDEX" val="81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2"/>
  <p:tag name="KSO_WM_TEMPLATE_CATEGORY" val="custom"/>
  <p:tag name="KSO_WM_TEMPLATE_INDEX" val="20186837"/>
  <p:tag name="KSO_WM_UNIT_INDEX" val="82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3"/>
  <p:tag name="KSO_WM_TEMPLATE_CATEGORY" val="custom"/>
  <p:tag name="KSO_WM_TEMPLATE_INDEX" val="20186837"/>
  <p:tag name="KSO_WM_UNIT_INDEX" val="83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4"/>
  <p:tag name="KSO_WM_TEMPLATE_CATEGORY" val="custom"/>
  <p:tag name="KSO_WM_TEMPLATE_INDEX" val="20186837"/>
  <p:tag name="KSO_WM_UNIT_INDEX" val="84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5"/>
  <p:tag name="KSO_WM_TEMPLATE_CATEGORY" val="custom"/>
  <p:tag name="KSO_WM_TEMPLATE_INDEX" val="20186837"/>
  <p:tag name="KSO_WM_UNIT_INDEX" val="85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6"/>
  <p:tag name="KSO_WM_TEMPLATE_CATEGORY" val="custom"/>
  <p:tag name="KSO_WM_TEMPLATE_INDEX" val="20186837"/>
  <p:tag name="KSO_WM_UNIT_INDEX" val="86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7"/>
  <p:tag name="KSO_WM_TEMPLATE_CATEGORY" val="custom"/>
  <p:tag name="KSO_WM_TEMPLATE_INDEX" val="20186837"/>
  <p:tag name="KSO_WM_UNIT_INDEX" val="87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i"/>
  <p:tag name="KSO_WM_UNIT_INDEX" val="1_1_1"/>
  <p:tag name="KSO_WM_UNIT_LAYERLEVEL" val="1_1_1"/>
  <p:tag name="KSO_WM_DIAGRAM_GROUP_CODE" val="l1-1"/>
  <p:tag name="KSO_WM_UNIT_ID" val="custom20186837_9*l_h_i*1_1_1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8"/>
  <p:tag name="KSO_WM_TEMPLATE_CATEGORY" val="custom"/>
  <p:tag name="KSO_WM_TEMPLATE_INDEX" val="20186837"/>
  <p:tag name="KSO_WM_UNIT_INDEX" val="88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89"/>
  <p:tag name="KSO_WM_TEMPLATE_CATEGORY" val="custom"/>
  <p:tag name="KSO_WM_TEMPLATE_INDEX" val="20186837"/>
  <p:tag name="KSO_WM_UNIT_INDEX" val="89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0"/>
  <p:tag name="KSO_WM_TEMPLATE_CATEGORY" val="custom"/>
  <p:tag name="KSO_WM_TEMPLATE_INDEX" val="20186837"/>
  <p:tag name="KSO_WM_UNIT_INDEX" val="90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1"/>
  <p:tag name="KSO_WM_TEMPLATE_CATEGORY" val="custom"/>
  <p:tag name="KSO_WM_TEMPLATE_INDEX" val="20186837"/>
  <p:tag name="KSO_WM_UNIT_INDEX" val="91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2"/>
  <p:tag name="KSO_WM_TEMPLATE_CATEGORY" val="custom"/>
  <p:tag name="KSO_WM_TEMPLATE_INDEX" val="20186837"/>
  <p:tag name="KSO_WM_UNIT_INDEX" val="92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3"/>
  <p:tag name="KSO_WM_TEMPLATE_CATEGORY" val="custom"/>
  <p:tag name="KSO_WM_TEMPLATE_INDEX" val="20186837"/>
  <p:tag name="KSO_WM_UNIT_INDEX" val="93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4"/>
  <p:tag name="KSO_WM_TEMPLATE_CATEGORY" val="custom"/>
  <p:tag name="KSO_WM_TEMPLATE_INDEX" val="20186837"/>
  <p:tag name="KSO_WM_UNIT_INDEX" val="94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5"/>
  <p:tag name="KSO_WM_TEMPLATE_CATEGORY" val="custom"/>
  <p:tag name="KSO_WM_TEMPLATE_INDEX" val="20186837"/>
  <p:tag name="KSO_WM_UNIT_INDEX" val="95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6"/>
  <p:tag name="KSO_WM_TEMPLATE_CATEGORY" val="custom"/>
  <p:tag name="KSO_WM_TEMPLATE_INDEX" val="20186837"/>
  <p:tag name="KSO_WM_UNIT_INDEX" val="96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7"/>
  <p:tag name="KSO_WM_TEMPLATE_CATEGORY" val="custom"/>
  <p:tag name="KSO_WM_TEMPLATE_INDEX" val="20186837"/>
  <p:tag name="KSO_WM_UNIT_INDEX" val="97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f"/>
  <p:tag name="KSO_WM_UNIT_INDEX" val="1_2_1"/>
  <p:tag name="KSO_WM_UNIT_LAYERLEVEL" val="1_1_1"/>
  <p:tag name="KSO_WM_UNIT_VALUE" val="13"/>
  <p:tag name="KSO_WM_UNIT_HIGHLIGHT" val="0"/>
  <p:tag name="KSO_WM_UNIT_COMPATIBLE" val="0"/>
  <p:tag name="KSO_WM_UNIT_CLEAR" val="0"/>
  <p:tag name="KSO_WM_UNIT_PRESET_TEXT_INDEX" val="3"/>
  <p:tag name="KSO_WM_UNIT_PRESET_TEXT_LEN" val="17"/>
  <p:tag name="KSO_WM_DIAGRAM_GROUP_CODE" val="l1-1"/>
  <p:tag name="KSO_WM_UNIT_ID" val="custom20186837_9*l_h_f*1_2_1"/>
  <p:tag name="KSO_WM_UNIT_TEXT_FILL_FORE_SCHEMECOLOR_INDEX" val="15"/>
  <p:tag name="KSO_WM_UNIT_TEXT_FILL_TYPE" val="1"/>
  <p:tag name="KSO_WM_UNIT_USESOURCEFORMAT_APPLY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8"/>
  <p:tag name="KSO_WM_TEMPLATE_CATEGORY" val="custom"/>
  <p:tag name="KSO_WM_TEMPLATE_INDEX" val="20186837"/>
  <p:tag name="KSO_WM_UNIT_INDEX" val="98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99"/>
  <p:tag name="KSO_WM_TEMPLATE_CATEGORY" val="custom"/>
  <p:tag name="KSO_WM_TEMPLATE_INDEX" val="20186837"/>
  <p:tag name="KSO_WM_UNIT_INDEX" val="99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100"/>
  <p:tag name="KSO_WM_TEMPLATE_CATEGORY" val="custom"/>
  <p:tag name="KSO_WM_TEMPLATE_INDEX" val="20186837"/>
  <p:tag name="KSO_WM_UNIT_INDEX" val="100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101"/>
  <p:tag name="KSO_WM_TEMPLATE_CATEGORY" val="custom"/>
  <p:tag name="KSO_WM_TEMPLATE_INDEX" val="20186837"/>
  <p:tag name="KSO_WM_UNIT_INDEX" val="101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102"/>
  <p:tag name="KSO_WM_TEMPLATE_CATEGORY" val="custom"/>
  <p:tag name="KSO_WM_TEMPLATE_INDEX" val="20186837"/>
  <p:tag name="KSO_WM_UNIT_INDEX" val="102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103"/>
  <p:tag name="KSO_WM_TEMPLATE_CATEGORY" val="custom"/>
  <p:tag name="KSO_WM_TEMPLATE_INDEX" val="20186837"/>
  <p:tag name="KSO_WM_UNIT_INDEX" val="103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4"/>
  <p:tag name="KSO_WM_TEMPLATE_CATEGORY" val="custom"/>
  <p:tag name="KSO_WM_TEMPLATE_INDEX" val="20186837"/>
  <p:tag name="KSO_WM_UNIT_INDEX" val="34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5"/>
  <p:tag name="KSO_WM_TEMPLATE_CATEGORY" val="custom"/>
  <p:tag name="KSO_WM_TEMPLATE_INDEX" val="20186837"/>
  <p:tag name="KSO_WM_UNIT_INDEX" val="35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6"/>
  <p:tag name="KSO_WM_TEMPLATE_CATEGORY" val="custom"/>
  <p:tag name="KSO_WM_TEMPLATE_INDEX" val="20186837"/>
  <p:tag name="KSO_WM_UNIT_INDEX" val="36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7"/>
  <p:tag name="KSO_WM_TEMPLATE_CATEGORY" val="custom"/>
  <p:tag name="KSO_WM_TEMPLATE_INDEX" val="20186837"/>
  <p:tag name="KSO_WM_UNIT_INDEX" val="37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i"/>
  <p:tag name="KSO_WM_UNIT_INDEX" val="1_2_1"/>
  <p:tag name="KSO_WM_UNIT_LAYERLEVEL" val="1_1_1"/>
  <p:tag name="KSO_WM_DIAGRAM_GROUP_CODE" val="l1-1"/>
  <p:tag name="KSO_WM_UNIT_ID" val="custom20186837_9*l_h_i*1_2_1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8"/>
  <p:tag name="KSO_WM_TEMPLATE_CATEGORY" val="custom"/>
  <p:tag name="KSO_WM_TEMPLATE_INDEX" val="20186837"/>
  <p:tag name="KSO_WM_UNIT_INDEX" val="38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39"/>
  <p:tag name="KSO_WM_TEMPLATE_CATEGORY" val="custom"/>
  <p:tag name="KSO_WM_TEMPLATE_INDEX" val="20186837"/>
  <p:tag name="KSO_WM_UNIT_INDEX" val="39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0"/>
  <p:tag name="KSO_WM_TEMPLATE_CATEGORY" val="custom"/>
  <p:tag name="KSO_WM_TEMPLATE_INDEX" val="20186837"/>
  <p:tag name="KSO_WM_UNIT_INDEX" val="40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1"/>
  <p:tag name="KSO_WM_TEMPLATE_CATEGORY" val="custom"/>
  <p:tag name="KSO_WM_TEMPLATE_INDEX" val="20186837"/>
  <p:tag name="KSO_WM_UNIT_INDEX" val="41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2"/>
  <p:tag name="KSO_WM_TEMPLATE_CATEGORY" val="custom"/>
  <p:tag name="KSO_WM_TEMPLATE_INDEX" val="20186837"/>
  <p:tag name="KSO_WM_UNIT_INDEX" val="42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3"/>
  <p:tag name="KSO_WM_TEMPLATE_CATEGORY" val="custom"/>
  <p:tag name="KSO_WM_TEMPLATE_INDEX" val="20186837"/>
  <p:tag name="KSO_WM_UNIT_INDEX" val="43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4"/>
  <p:tag name="KSO_WM_TEMPLATE_CATEGORY" val="custom"/>
  <p:tag name="KSO_WM_TEMPLATE_INDEX" val="20186837"/>
  <p:tag name="KSO_WM_UNIT_INDEX" val="44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5"/>
  <p:tag name="KSO_WM_TEMPLATE_CATEGORY" val="custom"/>
  <p:tag name="KSO_WM_TEMPLATE_INDEX" val="20186837"/>
  <p:tag name="KSO_WM_UNIT_INDEX" val="45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6"/>
  <p:tag name="KSO_WM_TEMPLATE_CATEGORY" val="custom"/>
  <p:tag name="KSO_WM_TEMPLATE_INDEX" val="20186837"/>
  <p:tag name="KSO_WM_UNIT_INDEX" val="46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7"/>
  <p:tag name="KSO_WM_TEMPLATE_CATEGORY" val="custom"/>
  <p:tag name="KSO_WM_TEMPLATE_INDEX" val="20186837"/>
  <p:tag name="KSO_WM_UNIT_INDEX" val="47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f"/>
  <p:tag name="KSO_WM_UNIT_INDEX" val="1_3_1"/>
  <p:tag name="KSO_WM_UNIT_LAYERLEVEL" val="1_1_1"/>
  <p:tag name="KSO_WM_UNIT_VALUE" val="13"/>
  <p:tag name="KSO_WM_UNIT_HIGHLIGHT" val="0"/>
  <p:tag name="KSO_WM_UNIT_COMPATIBLE" val="0"/>
  <p:tag name="KSO_WM_UNIT_CLEAR" val="0"/>
  <p:tag name="KSO_WM_UNIT_PRESET_TEXT_INDEX" val="3"/>
  <p:tag name="KSO_WM_UNIT_PRESET_TEXT_LEN" val="17"/>
  <p:tag name="KSO_WM_DIAGRAM_GROUP_CODE" val="l1-1"/>
  <p:tag name="KSO_WM_UNIT_ID" val="custom20186837_9*l_h_f*1_3_1"/>
  <p:tag name="KSO_WM_UNIT_TEXT_FILL_FORE_SCHEMECOLOR_INDEX" val="15"/>
  <p:tag name="KSO_WM_UNIT_TEXT_FILL_TYPE" val="1"/>
  <p:tag name="KSO_WM_UNIT_USESOURCEFORMAT_APPLY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8"/>
  <p:tag name="KSO_WM_TEMPLATE_CATEGORY" val="custom"/>
  <p:tag name="KSO_WM_TEMPLATE_INDEX" val="20186837"/>
  <p:tag name="KSO_WM_UNIT_INDEX" val="48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49"/>
  <p:tag name="KSO_WM_TEMPLATE_CATEGORY" val="custom"/>
  <p:tag name="KSO_WM_TEMPLATE_INDEX" val="20186837"/>
  <p:tag name="KSO_WM_UNIT_INDEX" val="49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0"/>
  <p:tag name="KSO_WM_TEMPLATE_CATEGORY" val="custom"/>
  <p:tag name="KSO_WM_TEMPLATE_INDEX" val="20186837"/>
  <p:tag name="KSO_WM_UNIT_INDEX" val="50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1"/>
  <p:tag name="KSO_WM_TEMPLATE_CATEGORY" val="custom"/>
  <p:tag name="KSO_WM_TEMPLATE_INDEX" val="20186837"/>
  <p:tag name="KSO_WM_UNIT_INDEX" val="51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2"/>
  <p:tag name="KSO_WM_TEMPLATE_CATEGORY" val="custom"/>
  <p:tag name="KSO_WM_TEMPLATE_INDEX" val="20186837"/>
  <p:tag name="KSO_WM_UNIT_INDEX" val="52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3"/>
  <p:tag name="KSO_WM_TEMPLATE_CATEGORY" val="custom"/>
  <p:tag name="KSO_WM_TEMPLATE_INDEX" val="20186837"/>
  <p:tag name="KSO_WM_UNIT_INDEX" val="53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4"/>
  <p:tag name="KSO_WM_TEMPLATE_CATEGORY" val="custom"/>
  <p:tag name="KSO_WM_TEMPLATE_INDEX" val="20186837"/>
  <p:tag name="KSO_WM_UNIT_INDEX" val="54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5"/>
  <p:tag name="KSO_WM_TEMPLATE_CATEGORY" val="custom"/>
  <p:tag name="KSO_WM_TEMPLATE_INDEX" val="20186837"/>
  <p:tag name="KSO_WM_UNIT_INDEX" val="55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GROUP_CODE" val="l1_1"/>
  <p:tag name="KSO_WM_TAG_VERSION" val="1.0"/>
  <p:tag name="KSO_WM_BEAUTIFY_FLAG" val="#wm#"/>
  <p:tag name="KSO_WM_UNIT_TYPE" val="i"/>
  <p:tag name="KSO_WM_UNIT_ID" val="custom20186837_9*i*56"/>
  <p:tag name="KSO_WM_TEMPLATE_CATEGORY" val="custom"/>
  <p:tag name="KSO_WM_TEMPLATE_INDEX" val="20186837"/>
  <p:tag name="KSO_WM_UNIT_INDEX" val="56"/>
  <p:tag name="KSO_WM_UNIT_FILL_FORE_SCHEMECOLOR_INDEX" val="5"/>
  <p:tag name="KSO_WM_UNIT_FILL_TYPE" val="1"/>
  <p:tag name="KSO_WM_UNIT_LINE_FORE_SCHEMECOLOR_INDEX" val="5"/>
  <p:tag name="KSO_WM_UNIT_LINE_FILL_TYPE" val="2"/>
  <p:tag name="KSO_WM_UNIT_TEXT_FILL_FORE_SCHEMECOLOR_INDEX" val="15"/>
  <p:tag name="KSO_WM_UNIT_TEXT_FILL_TYPE" val="1"/>
  <p:tag name="KSO_WM_UNIT_USESOURCEFORMAT_APPLY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i"/>
  <p:tag name="KSO_WM_UNIT_INDEX" val="1_3_1"/>
  <p:tag name="KSO_WM_UNIT_LAYERLEVEL" val="1_1_1"/>
  <p:tag name="KSO_WM_DIAGRAM_GROUP_CODE" val="l1-1"/>
  <p:tag name="KSO_WM_UNIT_ID" val="custom20186837_9*l_h_i*1_3_1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PRESET_TEXT_LEN" val="17"/>
  <p:tag name="KSO_WM_UNIT_PRESET_TEXT_INDEX" val="3"/>
  <p:tag name="KSO_WM_UNIT_CLEAR" val="0"/>
  <p:tag name="KSO_WM_UNIT_COMPATIBLE" val="0"/>
  <p:tag name="KSO_WM_UNIT_HIGHLIGHT" val="0"/>
  <p:tag name="KSO_WM_UNIT_ISCONTENTSTITLE" val="0"/>
  <p:tag name="KSO_WM_UNIT_VALUE" val="38"/>
  <p:tag name="KSO_WM_UNIT_LAYERLEVEL" val="1"/>
  <p:tag name="KSO_WM_UNIT_INDEX" val="1"/>
  <p:tag name="KSO_WM_UNIT_TYPE" val="a"/>
  <p:tag name="KSO_WM_UNIT_ID" val="custom20186837_2*a*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f"/>
  <p:tag name="KSO_WM_UNIT_INDEX" val="1_4_1"/>
  <p:tag name="KSO_WM_UNIT_LAYERLEVEL" val="1_1_1"/>
  <p:tag name="KSO_WM_UNIT_VALUE" val="13"/>
  <p:tag name="KSO_WM_UNIT_HIGHLIGHT" val="0"/>
  <p:tag name="KSO_WM_UNIT_COMPATIBLE" val="0"/>
  <p:tag name="KSO_WM_UNIT_CLEAR" val="0"/>
  <p:tag name="KSO_WM_UNIT_PRESET_TEXT_INDEX" val="3"/>
  <p:tag name="KSO_WM_UNIT_PRESET_TEXT_LEN" val="17"/>
  <p:tag name="KSO_WM_DIAGRAM_GROUP_CODE" val="l1-1"/>
  <p:tag name="KSO_WM_UNIT_ID" val="custom20186837_9*l_h_f*1_4_1"/>
  <p:tag name="KSO_WM_UNIT_TEXT_FILL_FORE_SCHEMECOLOR_INDEX" val="15"/>
  <p:tag name="KSO_WM_UNIT_TEXT_FILL_TYPE" val="1"/>
  <p:tag name="KSO_WM_UNIT_USESOURCEFORMAT_APPLY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l_h_i"/>
  <p:tag name="KSO_WM_UNIT_INDEX" val="1_4_1"/>
  <p:tag name="KSO_WM_UNIT_LAYERLEVEL" val="1_1_1"/>
  <p:tag name="KSO_WM_DIAGRAM_GROUP_CODE" val="l1-1"/>
  <p:tag name="KSO_WM_UNIT_ID" val="custom20186837_9*l_h_i*1_4_1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7"/>
  <p:tag name="KSO_WM_TAG_VERSION" val="1.0"/>
  <p:tag name="KSO_WM_BEAUTIFY_FLAG" val="#wm#"/>
  <p:tag name="KSO_WM_UNIT_TYPE" val="a"/>
  <p:tag name="KSO_WM_UNIT_INDEX" val="1"/>
  <p:tag name="KSO_WM_UNIT_LAYERLEVEL" val="1"/>
  <p:tag name="KSO_WM_UNIT_ISCONTENTSTITLE" val="1"/>
  <p:tag name="KSO_WM_UNIT_VALUE" val="2"/>
  <p:tag name="KSO_WM_UNIT_HIGHLIGHT" val="0"/>
  <p:tag name="KSO_WM_UNIT_COMPATIBLE" val="0"/>
  <p:tag name="KSO_WM_UNIT_CLEAR" val="0"/>
  <p:tag name="KSO_WM_DIAGRAM_GROUP_CODE" val="l1_1"/>
  <p:tag name="KSO_WM_UNIT_ID" val="custom20186837_9*a*1"/>
  <p:tag name="KSO_WM_UNIT_PRESET_TEXT" val="目录"/>
  <p:tag name="KSO_WM_UNIT_TEXT_FILL_FORE_SCHEMECOLOR_INDEX" val="15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2336</TotalTime>
  <Words>323</Words>
  <Application>Microsoft Office PowerPoint</Application>
  <PresentationFormat>宽屏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等线</vt:lpstr>
      <vt:lpstr>等线 Light</vt:lpstr>
      <vt:lpstr>华文行楷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Liu Shine丶</dc:creator>
  <cp:lastModifiedBy>weaver</cp:lastModifiedBy>
  <cp:revision>235</cp:revision>
  <dcterms:created xsi:type="dcterms:W3CDTF">2022-06-21T08:56:57Z</dcterms:created>
  <dcterms:modified xsi:type="dcterms:W3CDTF">2024-03-29T02:31:37Z</dcterms:modified>
</cp:coreProperties>
</file>